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61" r:id="rId6"/>
    <p:sldId id="268" r:id="rId7"/>
    <p:sldId id="262" r:id="rId8"/>
    <p:sldId id="267" r:id="rId9"/>
    <p:sldId id="266"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1E1E1"/>
    <a:srgbClr val="2A2A47"/>
    <a:srgbClr val="0574A7"/>
    <a:srgbClr val="0084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D9C23-020F-4192-8099-025A92C2D9B9}" v="5" dt="2023-03-09T17:23:04.9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ngell" userId="fc38f59a-e9e0-4d26-9ed0-d959a6433ce5" providerId="ADAL" clId="{86EC050F-565D-48CB-AE3C-AE4915D41744}"/>
    <pc:docChg chg="undo redo custSel addSld delSld modSld">
      <pc:chgData name="Kim Angell" userId="fc38f59a-e9e0-4d26-9ed0-d959a6433ce5" providerId="ADAL" clId="{86EC050F-565D-48CB-AE3C-AE4915D41744}" dt="2022-03-23T18:12:40.504" v="600" actId="478"/>
      <pc:docMkLst>
        <pc:docMk/>
      </pc:docMkLst>
      <pc:sldChg chg="addSp modSp mod">
        <pc:chgData name="Kim Angell" userId="fc38f59a-e9e0-4d26-9ed0-d959a6433ce5" providerId="ADAL" clId="{86EC050F-565D-48CB-AE3C-AE4915D41744}" dt="2022-03-23T17:52:55.475" v="402" actId="1076"/>
        <pc:sldMkLst>
          <pc:docMk/>
          <pc:sldMk cId="3993581607" sldId="256"/>
        </pc:sldMkLst>
        <pc:picChg chg="add mod">
          <ac:chgData name="Kim Angell" userId="fc38f59a-e9e0-4d26-9ed0-d959a6433ce5" providerId="ADAL" clId="{86EC050F-565D-48CB-AE3C-AE4915D41744}" dt="2022-03-23T17:52:55.475" v="402" actId="1076"/>
          <ac:picMkLst>
            <pc:docMk/>
            <pc:sldMk cId="3993581607" sldId="256"/>
            <ac:picMk id="6" creationId="{01AC1847-25E5-4893-9BE0-6796AD3963B2}"/>
          </ac:picMkLst>
        </pc:picChg>
      </pc:sldChg>
      <pc:sldChg chg="addSp modSp mod">
        <pc:chgData name="Kim Angell" userId="fc38f59a-e9e0-4d26-9ed0-d959a6433ce5" providerId="ADAL" clId="{86EC050F-565D-48CB-AE3C-AE4915D41744}" dt="2022-03-23T17:50:48.665" v="397" actId="1036"/>
        <pc:sldMkLst>
          <pc:docMk/>
          <pc:sldMk cId="250851061" sldId="259"/>
        </pc:sldMkLst>
        <pc:spChg chg="mod">
          <ac:chgData name="Kim Angell" userId="fc38f59a-e9e0-4d26-9ed0-d959a6433ce5" providerId="ADAL" clId="{86EC050F-565D-48CB-AE3C-AE4915D41744}" dt="2022-03-23T17:49:03.084" v="353" actId="14100"/>
          <ac:spMkLst>
            <pc:docMk/>
            <pc:sldMk cId="250851061" sldId="259"/>
            <ac:spMk id="5" creationId="{4600E6C3-306D-4414-AD90-3028041DE28E}"/>
          </ac:spMkLst>
        </pc:spChg>
        <pc:spChg chg="add mod">
          <ac:chgData name="Kim Angell" userId="fc38f59a-e9e0-4d26-9ed0-d959a6433ce5" providerId="ADAL" clId="{86EC050F-565D-48CB-AE3C-AE4915D41744}" dt="2022-03-23T17:50:48.665" v="397" actId="1036"/>
          <ac:spMkLst>
            <pc:docMk/>
            <pc:sldMk cId="250851061" sldId="259"/>
            <ac:spMk id="6" creationId="{6D26C13B-46CD-4733-99DF-49A1B3153EE1}"/>
          </ac:spMkLst>
        </pc:spChg>
        <pc:cxnChg chg="add mod">
          <ac:chgData name="Kim Angell" userId="fc38f59a-e9e0-4d26-9ed0-d959a6433ce5" providerId="ADAL" clId="{86EC050F-565D-48CB-AE3C-AE4915D41744}" dt="2022-03-23T17:50:32.199" v="391" actId="1035"/>
          <ac:cxnSpMkLst>
            <pc:docMk/>
            <pc:sldMk cId="250851061" sldId="259"/>
            <ac:cxnSpMk id="3" creationId="{E175B3F9-3D1C-4D5A-844C-D5A701C39A33}"/>
          </ac:cxnSpMkLst>
        </pc:cxnChg>
      </pc:sldChg>
      <pc:sldChg chg="delSp modSp mod">
        <pc:chgData name="Kim Angell" userId="fc38f59a-e9e0-4d26-9ed0-d959a6433ce5" providerId="ADAL" clId="{86EC050F-565D-48CB-AE3C-AE4915D41744}" dt="2022-03-23T18:12:40.504" v="600" actId="478"/>
        <pc:sldMkLst>
          <pc:docMk/>
          <pc:sldMk cId="2359313577" sldId="261"/>
        </pc:sldMkLst>
        <pc:spChg chg="mod">
          <ac:chgData name="Kim Angell" userId="fc38f59a-e9e0-4d26-9ed0-d959a6433ce5" providerId="ADAL" clId="{86EC050F-565D-48CB-AE3C-AE4915D41744}" dt="2022-03-23T18:00:50.815" v="508" actId="20577"/>
          <ac:spMkLst>
            <pc:docMk/>
            <pc:sldMk cId="2359313577" sldId="261"/>
            <ac:spMk id="4" creationId="{09E9DBAC-7162-426B-816B-A5700F15302E}"/>
          </ac:spMkLst>
        </pc:spChg>
        <pc:spChg chg="del mod">
          <ac:chgData name="Kim Angell" userId="fc38f59a-e9e0-4d26-9ed0-d959a6433ce5" providerId="ADAL" clId="{86EC050F-565D-48CB-AE3C-AE4915D41744}" dt="2022-03-23T18:12:40.504" v="600" actId="478"/>
          <ac:spMkLst>
            <pc:docMk/>
            <pc:sldMk cId="2359313577" sldId="261"/>
            <ac:spMk id="49" creationId="{B4B187CE-FD95-4E45-BEB9-05C77AB6096F}"/>
          </ac:spMkLst>
        </pc:spChg>
      </pc:sldChg>
      <pc:sldChg chg="modSp del mod">
        <pc:chgData name="Kim Angell" userId="fc38f59a-e9e0-4d26-9ed0-d959a6433ce5" providerId="ADAL" clId="{86EC050F-565D-48CB-AE3C-AE4915D41744}" dt="2022-03-23T17:48:12.699" v="350" actId="47"/>
        <pc:sldMkLst>
          <pc:docMk/>
          <pc:sldMk cId="3107967597" sldId="263"/>
        </pc:sldMkLst>
        <pc:spChg chg="mod">
          <ac:chgData name="Kim Angell" userId="fc38f59a-e9e0-4d26-9ed0-d959a6433ce5" providerId="ADAL" clId="{86EC050F-565D-48CB-AE3C-AE4915D41744}" dt="2022-03-23T17:19:46.896" v="1" actId="1076"/>
          <ac:spMkLst>
            <pc:docMk/>
            <pc:sldMk cId="3107967597" sldId="263"/>
            <ac:spMk id="27" creationId="{DA9B5822-BD80-4FFA-999C-54BFBA44A3CF}"/>
          </ac:spMkLst>
        </pc:spChg>
      </pc:sldChg>
      <pc:sldChg chg="modSp del mod">
        <pc:chgData name="Kim Angell" userId="fc38f59a-e9e0-4d26-9ed0-d959a6433ce5" providerId="ADAL" clId="{86EC050F-565D-48CB-AE3C-AE4915D41744}" dt="2022-03-23T17:52:45.587" v="400" actId="47"/>
        <pc:sldMkLst>
          <pc:docMk/>
          <pc:sldMk cId="2525314896" sldId="265"/>
        </pc:sldMkLst>
        <pc:spChg chg="mod">
          <ac:chgData name="Kim Angell" userId="fc38f59a-e9e0-4d26-9ed0-d959a6433ce5" providerId="ADAL" clId="{86EC050F-565D-48CB-AE3C-AE4915D41744}" dt="2022-03-23T17:48:40.227" v="352" actId="1076"/>
          <ac:spMkLst>
            <pc:docMk/>
            <pc:sldMk cId="2525314896" sldId="265"/>
            <ac:spMk id="3" creationId="{AC655131-23D0-4E2E-A845-275859895530}"/>
          </ac:spMkLst>
        </pc:spChg>
        <pc:spChg chg="mod">
          <ac:chgData name="Kim Angell" userId="fc38f59a-e9e0-4d26-9ed0-d959a6433ce5" providerId="ADAL" clId="{86EC050F-565D-48CB-AE3C-AE4915D41744}" dt="2022-03-23T17:44:54.072" v="318" actId="1076"/>
          <ac:spMkLst>
            <pc:docMk/>
            <pc:sldMk cId="2525314896" sldId="265"/>
            <ac:spMk id="7" creationId="{60DDB1E6-A9D4-4FAE-9B60-193BD6F6776A}"/>
          </ac:spMkLst>
        </pc:spChg>
        <pc:picChg chg="mod">
          <ac:chgData name="Kim Angell" userId="fc38f59a-e9e0-4d26-9ed0-d959a6433ce5" providerId="ADAL" clId="{86EC050F-565D-48CB-AE3C-AE4915D41744}" dt="2022-03-23T17:48:31.975" v="351" actId="14100"/>
          <ac:picMkLst>
            <pc:docMk/>
            <pc:sldMk cId="2525314896" sldId="265"/>
            <ac:picMk id="5" creationId="{A48ECD9A-1449-44EA-968E-A6AB73A3A2E5}"/>
          </ac:picMkLst>
        </pc:picChg>
      </pc:sldChg>
      <pc:sldChg chg="addSp delSp modSp new mod">
        <pc:chgData name="Kim Angell" userId="fc38f59a-e9e0-4d26-9ed0-d959a6433ce5" providerId="ADAL" clId="{86EC050F-565D-48CB-AE3C-AE4915D41744}" dt="2022-03-23T17:55:22.992" v="418" actId="20577"/>
        <pc:sldMkLst>
          <pc:docMk/>
          <pc:sldMk cId="1621482149" sldId="267"/>
        </pc:sldMkLst>
        <pc:spChg chg="mod">
          <ac:chgData name="Kim Angell" userId="fc38f59a-e9e0-4d26-9ed0-d959a6433ce5" providerId="ADAL" clId="{86EC050F-565D-48CB-AE3C-AE4915D41744}" dt="2022-03-23T17:44:00.134" v="304" actId="122"/>
          <ac:spMkLst>
            <pc:docMk/>
            <pc:sldMk cId="1621482149" sldId="267"/>
            <ac:spMk id="2" creationId="{318CA856-6815-4C68-A7C8-FDE38789FF2C}"/>
          </ac:spMkLst>
        </pc:spChg>
        <pc:spChg chg="add mod topLvl">
          <ac:chgData name="Kim Angell" userId="fc38f59a-e9e0-4d26-9ed0-d959a6433ce5" providerId="ADAL" clId="{86EC050F-565D-48CB-AE3C-AE4915D41744}" dt="2022-03-23T17:54:48.939" v="409" actId="3064"/>
          <ac:spMkLst>
            <pc:docMk/>
            <pc:sldMk cId="1621482149" sldId="267"/>
            <ac:spMk id="14" creationId="{0321415D-E937-4A8E-ACCF-841903BA8918}"/>
          </ac:spMkLst>
        </pc:spChg>
        <pc:spChg chg="add mod topLvl">
          <ac:chgData name="Kim Angell" userId="fc38f59a-e9e0-4d26-9ed0-d959a6433ce5" providerId="ADAL" clId="{86EC050F-565D-48CB-AE3C-AE4915D41744}" dt="2022-03-23T17:54:48.939" v="409" actId="3064"/>
          <ac:spMkLst>
            <pc:docMk/>
            <pc:sldMk cId="1621482149" sldId="267"/>
            <ac:spMk id="15" creationId="{F9A12D11-4204-4706-9333-71BC540B124B}"/>
          </ac:spMkLst>
        </pc:spChg>
        <pc:spChg chg="add mod topLvl">
          <ac:chgData name="Kim Angell" userId="fc38f59a-e9e0-4d26-9ed0-d959a6433ce5" providerId="ADAL" clId="{86EC050F-565D-48CB-AE3C-AE4915D41744}" dt="2022-03-23T17:54:48.939" v="409" actId="3064"/>
          <ac:spMkLst>
            <pc:docMk/>
            <pc:sldMk cId="1621482149" sldId="267"/>
            <ac:spMk id="16" creationId="{6B49A840-1A7B-4908-A3FF-97BD0A873D24}"/>
          </ac:spMkLst>
        </pc:spChg>
        <pc:spChg chg="add mod topLvl">
          <ac:chgData name="Kim Angell" userId="fc38f59a-e9e0-4d26-9ed0-d959a6433ce5" providerId="ADAL" clId="{86EC050F-565D-48CB-AE3C-AE4915D41744}" dt="2022-03-23T17:55:22.992" v="418" actId="20577"/>
          <ac:spMkLst>
            <pc:docMk/>
            <pc:sldMk cId="1621482149" sldId="267"/>
            <ac:spMk id="17" creationId="{63FC1D52-2B19-4B91-BF79-CC864D381A8F}"/>
          </ac:spMkLst>
        </pc:spChg>
        <pc:spChg chg="add mod ord">
          <ac:chgData name="Kim Angell" userId="fc38f59a-e9e0-4d26-9ed0-d959a6433ce5" providerId="ADAL" clId="{86EC050F-565D-48CB-AE3C-AE4915D41744}" dt="2022-03-23T17:46:56.175" v="339" actId="208"/>
          <ac:spMkLst>
            <pc:docMk/>
            <pc:sldMk cId="1621482149" sldId="267"/>
            <ac:spMk id="21" creationId="{3F2F6B36-AB49-4C09-A568-F8C02EC1D2CD}"/>
          </ac:spMkLst>
        </pc:spChg>
        <pc:spChg chg="add mod ord">
          <ac:chgData name="Kim Angell" userId="fc38f59a-e9e0-4d26-9ed0-d959a6433ce5" providerId="ADAL" clId="{86EC050F-565D-48CB-AE3C-AE4915D41744}" dt="2022-03-23T17:44:10.241" v="305" actId="164"/>
          <ac:spMkLst>
            <pc:docMk/>
            <pc:sldMk cId="1621482149" sldId="267"/>
            <ac:spMk id="22" creationId="{04DB8845-53E0-4E3A-BB59-43DA01EA58ED}"/>
          </ac:spMkLst>
        </pc:spChg>
        <pc:spChg chg="add mod ord">
          <ac:chgData name="Kim Angell" userId="fc38f59a-e9e0-4d26-9ed0-d959a6433ce5" providerId="ADAL" clId="{86EC050F-565D-48CB-AE3C-AE4915D41744}" dt="2022-03-23T17:47:02.562" v="340" actId="208"/>
          <ac:spMkLst>
            <pc:docMk/>
            <pc:sldMk cId="1621482149" sldId="267"/>
            <ac:spMk id="26" creationId="{441CC7BD-1AF2-490C-A492-EAF922655F20}"/>
          </ac:spMkLst>
        </pc:spChg>
        <pc:spChg chg="add mod ord">
          <ac:chgData name="Kim Angell" userId="fc38f59a-e9e0-4d26-9ed0-d959a6433ce5" providerId="ADAL" clId="{86EC050F-565D-48CB-AE3C-AE4915D41744}" dt="2022-03-23T17:44:10.241" v="305" actId="164"/>
          <ac:spMkLst>
            <pc:docMk/>
            <pc:sldMk cId="1621482149" sldId="267"/>
            <ac:spMk id="27" creationId="{BE3832FF-CDC1-4911-8046-20B97E69E9A7}"/>
          </ac:spMkLst>
        </pc:spChg>
        <pc:spChg chg="add del mod">
          <ac:chgData name="Kim Angell" userId="fc38f59a-e9e0-4d26-9ed0-d959a6433ce5" providerId="ADAL" clId="{86EC050F-565D-48CB-AE3C-AE4915D41744}" dt="2022-03-23T17:39:33.336" v="154"/>
          <ac:spMkLst>
            <pc:docMk/>
            <pc:sldMk cId="1621482149" sldId="267"/>
            <ac:spMk id="29" creationId="{584B341F-1BD3-43C6-B427-2942F7C61BB6}"/>
          </ac:spMkLst>
        </pc:spChg>
        <pc:spChg chg="add mod ord">
          <ac:chgData name="Kim Angell" userId="fc38f59a-e9e0-4d26-9ed0-d959a6433ce5" providerId="ADAL" clId="{86EC050F-565D-48CB-AE3C-AE4915D41744}" dt="2022-03-23T17:47:16.579" v="343" actId="208"/>
          <ac:spMkLst>
            <pc:docMk/>
            <pc:sldMk cId="1621482149" sldId="267"/>
            <ac:spMk id="31" creationId="{15F581C7-3C1E-4515-B1F6-C90A7462A75E}"/>
          </ac:spMkLst>
        </pc:spChg>
        <pc:spChg chg="add mod ord">
          <ac:chgData name="Kim Angell" userId="fc38f59a-e9e0-4d26-9ed0-d959a6433ce5" providerId="ADAL" clId="{86EC050F-565D-48CB-AE3C-AE4915D41744}" dt="2022-03-23T17:44:10.241" v="305" actId="164"/>
          <ac:spMkLst>
            <pc:docMk/>
            <pc:sldMk cId="1621482149" sldId="267"/>
            <ac:spMk id="32" creationId="{86DD9E05-06AA-47B9-9A73-ECCC00C793D9}"/>
          </ac:spMkLst>
        </pc:spChg>
        <pc:spChg chg="add mod ord">
          <ac:chgData name="Kim Angell" userId="fc38f59a-e9e0-4d26-9ed0-d959a6433ce5" providerId="ADAL" clId="{86EC050F-565D-48CB-AE3C-AE4915D41744}" dt="2022-03-23T17:47:27.325" v="346" actId="208"/>
          <ac:spMkLst>
            <pc:docMk/>
            <pc:sldMk cId="1621482149" sldId="267"/>
            <ac:spMk id="34" creationId="{B5A60B3D-B398-4C1F-95B9-50CC4ECE3D20}"/>
          </ac:spMkLst>
        </pc:spChg>
        <pc:spChg chg="add mod ord">
          <ac:chgData name="Kim Angell" userId="fc38f59a-e9e0-4d26-9ed0-d959a6433ce5" providerId="ADAL" clId="{86EC050F-565D-48CB-AE3C-AE4915D41744}" dt="2022-03-23T17:44:10.241" v="305" actId="164"/>
          <ac:spMkLst>
            <pc:docMk/>
            <pc:sldMk cId="1621482149" sldId="267"/>
            <ac:spMk id="35" creationId="{96B0FB42-F45D-49C9-8B96-3C3C0E11F3AE}"/>
          </ac:spMkLst>
        </pc:spChg>
        <pc:spChg chg="add mod">
          <ac:chgData name="Kim Angell" userId="fc38f59a-e9e0-4d26-9ed0-d959a6433ce5" providerId="ADAL" clId="{86EC050F-565D-48CB-AE3C-AE4915D41744}" dt="2022-03-23T17:45:31.574" v="324" actId="207"/>
          <ac:spMkLst>
            <pc:docMk/>
            <pc:sldMk cId="1621482149" sldId="267"/>
            <ac:spMk id="40" creationId="{7F77C8A7-B00A-4027-B173-690FA8228127}"/>
          </ac:spMkLst>
        </pc:spChg>
        <pc:spChg chg="add mod ord">
          <ac:chgData name="Kim Angell" userId="fc38f59a-e9e0-4d26-9ed0-d959a6433ce5" providerId="ADAL" clId="{86EC050F-565D-48CB-AE3C-AE4915D41744}" dt="2022-03-23T17:46:12.084" v="333" actId="207"/>
          <ac:spMkLst>
            <pc:docMk/>
            <pc:sldMk cId="1621482149" sldId="267"/>
            <ac:spMk id="41" creationId="{B17316D8-B8E3-4AC9-9528-65AB7F902E2F}"/>
          </ac:spMkLst>
        </pc:spChg>
        <pc:grpChg chg="add mod topLvl">
          <ac:chgData name="Kim Angell" userId="fc38f59a-e9e0-4d26-9ed0-d959a6433ce5" providerId="ADAL" clId="{86EC050F-565D-48CB-AE3C-AE4915D41744}" dt="2022-03-23T17:44:10.241" v="305" actId="164"/>
          <ac:grpSpMkLst>
            <pc:docMk/>
            <pc:sldMk cId="1621482149" sldId="267"/>
            <ac:grpSpMk id="5" creationId="{07EF5452-7186-4D1A-98AC-04EE0140C5A4}"/>
          </ac:grpSpMkLst>
        </pc:grpChg>
        <pc:grpChg chg="add mod topLvl">
          <ac:chgData name="Kim Angell" userId="fc38f59a-e9e0-4d26-9ed0-d959a6433ce5" providerId="ADAL" clId="{86EC050F-565D-48CB-AE3C-AE4915D41744}" dt="2022-03-23T17:44:10.241" v="305" actId="164"/>
          <ac:grpSpMkLst>
            <pc:docMk/>
            <pc:sldMk cId="1621482149" sldId="267"/>
            <ac:grpSpMk id="8" creationId="{5975FFCB-95DF-49A1-A6B6-9CC5B63877BB}"/>
          </ac:grpSpMkLst>
        </pc:grpChg>
        <pc:grpChg chg="add del mod">
          <ac:chgData name="Kim Angell" userId="fc38f59a-e9e0-4d26-9ed0-d959a6433ce5" providerId="ADAL" clId="{86EC050F-565D-48CB-AE3C-AE4915D41744}" dt="2022-03-23T17:36:19.272" v="98" actId="165"/>
          <ac:grpSpMkLst>
            <pc:docMk/>
            <pc:sldMk cId="1621482149" sldId="267"/>
            <ac:grpSpMk id="18" creationId="{F9FC73EB-A762-4902-93BC-7E404863E19C}"/>
          </ac:grpSpMkLst>
        </pc:grpChg>
        <pc:grpChg chg="add mod">
          <ac:chgData name="Kim Angell" userId="fc38f59a-e9e0-4d26-9ed0-d959a6433ce5" providerId="ADAL" clId="{86EC050F-565D-48CB-AE3C-AE4915D41744}" dt="2022-03-23T17:44:10.241" v="305" actId="164"/>
          <ac:grpSpMkLst>
            <pc:docMk/>
            <pc:sldMk cId="1621482149" sldId="267"/>
            <ac:grpSpMk id="19" creationId="{84D923AD-D57D-42B5-991A-E6B0150E35AC}"/>
          </ac:grpSpMkLst>
        </pc:grpChg>
        <pc:grpChg chg="add mod">
          <ac:chgData name="Kim Angell" userId="fc38f59a-e9e0-4d26-9ed0-d959a6433ce5" providerId="ADAL" clId="{86EC050F-565D-48CB-AE3C-AE4915D41744}" dt="2022-03-23T17:44:10.241" v="305" actId="164"/>
          <ac:grpSpMkLst>
            <pc:docMk/>
            <pc:sldMk cId="1621482149" sldId="267"/>
            <ac:grpSpMk id="20" creationId="{A96C1917-628C-4757-A1FD-45B0C1B8597E}"/>
          </ac:grpSpMkLst>
        </pc:grpChg>
        <pc:grpChg chg="add mod">
          <ac:chgData name="Kim Angell" userId="fc38f59a-e9e0-4d26-9ed0-d959a6433ce5" providerId="ADAL" clId="{86EC050F-565D-48CB-AE3C-AE4915D41744}" dt="2022-03-23T17:44:19.729" v="308" actId="1076"/>
          <ac:grpSpMkLst>
            <pc:docMk/>
            <pc:sldMk cId="1621482149" sldId="267"/>
            <ac:grpSpMk id="39" creationId="{DA905AD9-BC91-4705-AB28-0ECB08C808F6}"/>
          </ac:grpSpMkLst>
        </pc:grpChg>
        <pc:picChg chg="add mod">
          <ac:chgData name="Kim Angell" userId="fc38f59a-e9e0-4d26-9ed0-d959a6433ce5" providerId="ADAL" clId="{86EC050F-565D-48CB-AE3C-AE4915D41744}" dt="2022-03-23T17:36:19.272" v="98" actId="165"/>
          <ac:picMkLst>
            <pc:docMk/>
            <pc:sldMk cId="1621482149" sldId="267"/>
            <ac:picMk id="3" creationId="{A5779004-C778-44A9-BABA-C1DC08F67CED}"/>
          </ac:picMkLst>
        </pc:picChg>
        <pc:picChg chg="add mod">
          <ac:chgData name="Kim Angell" userId="fc38f59a-e9e0-4d26-9ed0-d959a6433ce5" providerId="ADAL" clId="{86EC050F-565D-48CB-AE3C-AE4915D41744}" dt="2022-03-23T17:36:19.272" v="98" actId="165"/>
          <ac:picMkLst>
            <pc:docMk/>
            <pc:sldMk cId="1621482149" sldId="267"/>
            <ac:picMk id="4" creationId="{2F5387BB-A5C2-49CB-87B0-CAE16DF07EE9}"/>
          </ac:picMkLst>
        </pc:picChg>
        <pc:picChg chg="add mod">
          <ac:chgData name="Kim Angell" userId="fc38f59a-e9e0-4d26-9ed0-d959a6433ce5" providerId="ADAL" clId="{86EC050F-565D-48CB-AE3C-AE4915D41744}" dt="2022-03-23T17:38:52.519" v="121" actId="1038"/>
          <ac:picMkLst>
            <pc:docMk/>
            <pc:sldMk cId="1621482149" sldId="267"/>
            <ac:picMk id="6" creationId="{41C3475B-24C3-4F48-AA72-01BFB98E1EB4}"/>
          </ac:picMkLst>
        </pc:picChg>
        <pc:picChg chg="add mod">
          <ac:chgData name="Kim Angell" userId="fc38f59a-e9e0-4d26-9ed0-d959a6433ce5" providerId="ADAL" clId="{86EC050F-565D-48CB-AE3C-AE4915D41744}" dt="2022-03-23T17:38:33.617" v="115" actId="1076"/>
          <ac:picMkLst>
            <pc:docMk/>
            <pc:sldMk cId="1621482149" sldId="267"/>
            <ac:picMk id="7" creationId="{678F5D6F-15D6-4D3C-9907-2DE9E61ABE5D}"/>
          </ac:picMkLst>
        </pc:picChg>
        <pc:picChg chg="add del mod ord">
          <ac:chgData name="Kim Angell" userId="fc38f59a-e9e0-4d26-9ed0-d959a6433ce5" providerId="ADAL" clId="{86EC050F-565D-48CB-AE3C-AE4915D41744}" dt="2022-03-23T17:25:58.527" v="27" actId="478"/>
          <ac:picMkLst>
            <pc:docMk/>
            <pc:sldMk cId="1621482149" sldId="267"/>
            <ac:picMk id="9" creationId="{0BDBFF32-9B85-44E4-ACB1-08A75C66F7E2}"/>
          </ac:picMkLst>
        </pc:picChg>
        <pc:picChg chg="add mod topLvl">
          <ac:chgData name="Kim Angell" userId="fc38f59a-e9e0-4d26-9ed0-d959a6433ce5" providerId="ADAL" clId="{86EC050F-565D-48CB-AE3C-AE4915D41744}" dt="2022-03-23T17:40:13.960" v="183" actId="1038"/>
          <ac:picMkLst>
            <pc:docMk/>
            <pc:sldMk cId="1621482149" sldId="267"/>
            <ac:picMk id="10" creationId="{37785C80-231A-4255-8ADC-D615DF84A61A}"/>
          </ac:picMkLst>
        </pc:picChg>
        <pc:picChg chg="add mod topLvl">
          <ac:chgData name="Kim Angell" userId="fc38f59a-e9e0-4d26-9ed0-d959a6433ce5" providerId="ADAL" clId="{86EC050F-565D-48CB-AE3C-AE4915D41744}" dt="2022-03-23T17:36:34.919" v="101" actId="164"/>
          <ac:picMkLst>
            <pc:docMk/>
            <pc:sldMk cId="1621482149" sldId="267"/>
            <ac:picMk id="11" creationId="{5290972F-7BC7-43DD-8545-C3CFB7E627FA}"/>
          </ac:picMkLst>
        </pc:picChg>
        <pc:picChg chg="add mod topLvl">
          <ac:chgData name="Kim Angell" userId="fc38f59a-e9e0-4d26-9ed0-d959a6433ce5" providerId="ADAL" clId="{86EC050F-565D-48CB-AE3C-AE4915D41744}" dt="2022-03-23T17:36:29.817" v="100" actId="164"/>
          <ac:picMkLst>
            <pc:docMk/>
            <pc:sldMk cId="1621482149" sldId="267"/>
            <ac:picMk id="12" creationId="{84CA0ED0-0C51-4240-B6BD-77A74F2E56A7}"/>
          </ac:picMkLst>
        </pc:picChg>
        <pc:picChg chg="add mod topLvl">
          <ac:chgData name="Kim Angell" userId="fc38f59a-e9e0-4d26-9ed0-d959a6433ce5" providerId="ADAL" clId="{86EC050F-565D-48CB-AE3C-AE4915D41744}" dt="2022-03-23T17:41:18.952" v="238" actId="1038"/>
          <ac:picMkLst>
            <pc:docMk/>
            <pc:sldMk cId="1621482149" sldId="267"/>
            <ac:picMk id="13" creationId="{D8350403-1DAA-4505-8C1D-2434BAE1FED4}"/>
          </ac:picMkLst>
        </pc:picChg>
        <pc:cxnChg chg="add mod ord">
          <ac:chgData name="Kim Angell" userId="fc38f59a-e9e0-4d26-9ed0-d959a6433ce5" providerId="ADAL" clId="{86EC050F-565D-48CB-AE3C-AE4915D41744}" dt="2022-03-23T17:44:10.241" v="305" actId="164"/>
          <ac:cxnSpMkLst>
            <pc:docMk/>
            <pc:sldMk cId="1621482149" sldId="267"/>
            <ac:cxnSpMk id="23" creationId="{A7AE2007-3BB0-4D0F-A310-C2A746183837}"/>
          </ac:cxnSpMkLst>
        </pc:cxnChg>
        <pc:cxnChg chg="add mod ord">
          <ac:chgData name="Kim Angell" userId="fc38f59a-e9e0-4d26-9ed0-d959a6433ce5" providerId="ADAL" clId="{86EC050F-565D-48CB-AE3C-AE4915D41744}" dt="2022-03-23T17:44:10.241" v="305" actId="164"/>
          <ac:cxnSpMkLst>
            <pc:docMk/>
            <pc:sldMk cId="1621482149" sldId="267"/>
            <ac:cxnSpMk id="28" creationId="{D32C045A-6BB7-463B-8C97-B9C8B178B818}"/>
          </ac:cxnSpMkLst>
        </pc:cxnChg>
        <pc:cxnChg chg="add del mod">
          <ac:chgData name="Kim Angell" userId="fc38f59a-e9e0-4d26-9ed0-d959a6433ce5" providerId="ADAL" clId="{86EC050F-565D-48CB-AE3C-AE4915D41744}" dt="2022-03-23T17:39:33.336" v="154"/>
          <ac:cxnSpMkLst>
            <pc:docMk/>
            <pc:sldMk cId="1621482149" sldId="267"/>
            <ac:cxnSpMk id="30" creationId="{5B80BA71-0B23-4F5F-A6EB-1359E5712E4F}"/>
          </ac:cxnSpMkLst>
        </pc:cxnChg>
        <pc:cxnChg chg="add mod ord">
          <ac:chgData name="Kim Angell" userId="fc38f59a-e9e0-4d26-9ed0-d959a6433ce5" providerId="ADAL" clId="{86EC050F-565D-48CB-AE3C-AE4915D41744}" dt="2022-03-23T17:44:10.241" v="305" actId="164"/>
          <ac:cxnSpMkLst>
            <pc:docMk/>
            <pc:sldMk cId="1621482149" sldId="267"/>
            <ac:cxnSpMk id="33" creationId="{60FE1912-50D9-4228-B619-C8D8207C4AD2}"/>
          </ac:cxnSpMkLst>
        </pc:cxnChg>
        <pc:cxnChg chg="add mod ord">
          <ac:chgData name="Kim Angell" userId="fc38f59a-e9e0-4d26-9ed0-d959a6433ce5" providerId="ADAL" clId="{86EC050F-565D-48CB-AE3C-AE4915D41744}" dt="2022-03-23T17:44:10.241" v="305" actId="164"/>
          <ac:cxnSpMkLst>
            <pc:docMk/>
            <pc:sldMk cId="1621482149" sldId="267"/>
            <ac:cxnSpMk id="36" creationId="{D0A5EABE-6C12-47D0-8C1A-80B228BF2907}"/>
          </ac:cxnSpMkLst>
        </pc:cxnChg>
        <pc:cxnChg chg="add del mod">
          <ac:chgData name="Kim Angell" userId="fc38f59a-e9e0-4d26-9ed0-d959a6433ce5" providerId="ADAL" clId="{86EC050F-565D-48CB-AE3C-AE4915D41744}" dt="2022-03-23T17:43:12.625" v="260" actId="478"/>
          <ac:cxnSpMkLst>
            <pc:docMk/>
            <pc:sldMk cId="1621482149" sldId="267"/>
            <ac:cxnSpMk id="37" creationId="{CFE3B9A2-4A61-4FF1-BBF2-E36BC0FC5F39}"/>
          </ac:cxnSpMkLst>
        </pc:cxnChg>
        <pc:cxnChg chg="add mod">
          <ac:chgData name="Kim Angell" userId="fc38f59a-e9e0-4d26-9ed0-d959a6433ce5" providerId="ADAL" clId="{86EC050F-565D-48CB-AE3C-AE4915D41744}" dt="2022-03-23T17:44:22.142" v="309" actId="1076"/>
          <ac:cxnSpMkLst>
            <pc:docMk/>
            <pc:sldMk cId="1621482149" sldId="267"/>
            <ac:cxnSpMk id="38" creationId="{AD144A3F-F213-4FE8-91AC-F778847DC486}"/>
          </ac:cxnSpMkLst>
        </pc:cxnChg>
      </pc:sldChg>
      <pc:sldChg chg="addSp delSp modSp add mod modClrScheme chgLayout">
        <pc:chgData name="Kim Angell" userId="fc38f59a-e9e0-4d26-9ed0-d959a6433ce5" providerId="ADAL" clId="{86EC050F-565D-48CB-AE3C-AE4915D41744}" dt="2022-03-23T18:12:21.827" v="599" actId="1076"/>
        <pc:sldMkLst>
          <pc:docMk/>
          <pc:sldMk cId="3474020360" sldId="268"/>
        </pc:sldMkLst>
        <pc:spChg chg="add del mod">
          <ac:chgData name="Kim Angell" userId="fc38f59a-e9e0-4d26-9ed0-d959a6433ce5" providerId="ADAL" clId="{86EC050F-565D-48CB-AE3C-AE4915D41744}" dt="2022-03-23T18:06:28.671" v="526" actId="700"/>
          <ac:spMkLst>
            <pc:docMk/>
            <pc:sldMk cId="3474020360" sldId="268"/>
            <ac:spMk id="3" creationId="{CEFE3572-BDD3-4333-A47A-B0F836B16EC5}"/>
          </ac:spMkLst>
        </pc:spChg>
        <pc:spChg chg="mod ord">
          <ac:chgData name="Kim Angell" userId="fc38f59a-e9e0-4d26-9ed0-d959a6433ce5" providerId="ADAL" clId="{86EC050F-565D-48CB-AE3C-AE4915D41744}" dt="2022-03-23T18:06:28.671" v="526" actId="700"/>
          <ac:spMkLst>
            <pc:docMk/>
            <pc:sldMk cId="3474020360" sldId="268"/>
            <ac:spMk id="4" creationId="{09E9DBAC-7162-426B-816B-A5700F15302E}"/>
          </ac:spMkLst>
        </pc:spChg>
        <pc:spChg chg="del">
          <ac:chgData name="Kim Angell" userId="fc38f59a-e9e0-4d26-9ed0-d959a6433ce5" providerId="ADAL" clId="{86EC050F-565D-48CB-AE3C-AE4915D41744}" dt="2022-03-23T18:06:18.247" v="525" actId="478"/>
          <ac:spMkLst>
            <pc:docMk/>
            <pc:sldMk cId="3474020360" sldId="268"/>
            <ac:spMk id="5" creationId="{02D30E4B-33C1-4E75-A409-2210FA6D0F01}"/>
          </ac:spMkLst>
        </pc:spChg>
        <pc:spChg chg="del">
          <ac:chgData name="Kim Angell" userId="fc38f59a-e9e0-4d26-9ed0-d959a6433ce5" providerId="ADAL" clId="{86EC050F-565D-48CB-AE3C-AE4915D41744}" dt="2022-03-23T18:06:15.324" v="524" actId="478"/>
          <ac:spMkLst>
            <pc:docMk/>
            <pc:sldMk cId="3474020360" sldId="268"/>
            <ac:spMk id="6" creationId="{67CFA994-1CFC-4F4D-AD5D-18F4A91EC9F6}"/>
          </ac:spMkLst>
        </pc:spChg>
        <pc:spChg chg="del">
          <ac:chgData name="Kim Angell" userId="fc38f59a-e9e0-4d26-9ed0-d959a6433ce5" providerId="ADAL" clId="{86EC050F-565D-48CB-AE3C-AE4915D41744}" dt="2022-03-23T18:06:15.324" v="524" actId="478"/>
          <ac:spMkLst>
            <pc:docMk/>
            <pc:sldMk cId="3474020360" sldId="268"/>
            <ac:spMk id="7" creationId="{57BE2A8F-F649-462C-B7BC-2A07538970BF}"/>
          </ac:spMkLst>
        </pc:spChg>
        <pc:spChg chg="del">
          <ac:chgData name="Kim Angell" userId="fc38f59a-e9e0-4d26-9ed0-d959a6433ce5" providerId="ADAL" clId="{86EC050F-565D-48CB-AE3C-AE4915D41744}" dt="2022-03-23T18:06:15.324" v="524" actId="478"/>
          <ac:spMkLst>
            <pc:docMk/>
            <pc:sldMk cId="3474020360" sldId="268"/>
            <ac:spMk id="8" creationId="{BFEC11BF-AFC2-401A-943E-6A004113553D}"/>
          </ac:spMkLst>
        </pc:spChg>
        <pc:spChg chg="del">
          <ac:chgData name="Kim Angell" userId="fc38f59a-e9e0-4d26-9ed0-d959a6433ce5" providerId="ADAL" clId="{86EC050F-565D-48CB-AE3C-AE4915D41744}" dt="2022-03-23T18:06:15.324" v="524" actId="478"/>
          <ac:spMkLst>
            <pc:docMk/>
            <pc:sldMk cId="3474020360" sldId="268"/>
            <ac:spMk id="9" creationId="{EDBB209C-EF02-4DC1-BDC1-6AF5FC3FC380}"/>
          </ac:spMkLst>
        </pc:spChg>
        <pc:spChg chg="del">
          <ac:chgData name="Kim Angell" userId="fc38f59a-e9e0-4d26-9ed0-d959a6433ce5" providerId="ADAL" clId="{86EC050F-565D-48CB-AE3C-AE4915D41744}" dt="2022-03-23T18:06:15.324" v="524" actId="478"/>
          <ac:spMkLst>
            <pc:docMk/>
            <pc:sldMk cId="3474020360" sldId="268"/>
            <ac:spMk id="10" creationId="{08A8F9F2-D395-4170-BB43-38E758DA6A87}"/>
          </ac:spMkLst>
        </pc:spChg>
        <pc:spChg chg="del">
          <ac:chgData name="Kim Angell" userId="fc38f59a-e9e0-4d26-9ed0-d959a6433ce5" providerId="ADAL" clId="{86EC050F-565D-48CB-AE3C-AE4915D41744}" dt="2022-03-23T18:06:15.324" v="524" actId="478"/>
          <ac:spMkLst>
            <pc:docMk/>
            <pc:sldMk cId="3474020360" sldId="268"/>
            <ac:spMk id="11" creationId="{01BBC042-8417-42BF-9E36-CD55586E6C50}"/>
          </ac:spMkLst>
        </pc:spChg>
        <pc:spChg chg="del">
          <ac:chgData name="Kim Angell" userId="fc38f59a-e9e0-4d26-9ed0-d959a6433ce5" providerId="ADAL" clId="{86EC050F-565D-48CB-AE3C-AE4915D41744}" dt="2022-03-23T18:06:15.324" v="524" actId="478"/>
          <ac:spMkLst>
            <pc:docMk/>
            <pc:sldMk cId="3474020360" sldId="268"/>
            <ac:spMk id="12" creationId="{A5EE8FEE-D996-408F-B985-B4C9BA164A74}"/>
          </ac:spMkLst>
        </pc:spChg>
        <pc:spChg chg="del">
          <ac:chgData name="Kim Angell" userId="fc38f59a-e9e0-4d26-9ed0-d959a6433ce5" providerId="ADAL" clId="{86EC050F-565D-48CB-AE3C-AE4915D41744}" dt="2022-03-23T18:06:15.324" v="524" actId="478"/>
          <ac:spMkLst>
            <pc:docMk/>
            <pc:sldMk cId="3474020360" sldId="268"/>
            <ac:spMk id="13" creationId="{7E8309A9-9700-4BF3-B9A9-70179A6468E8}"/>
          </ac:spMkLst>
        </pc:spChg>
        <pc:spChg chg="del">
          <ac:chgData name="Kim Angell" userId="fc38f59a-e9e0-4d26-9ed0-d959a6433ce5" providerId="ADAL" clId="{86EC050F-565D-48CB-AE3C-AE4915D41744}" dt="2022-03-23T18:06:15.324" v="524" actId="478"/>
          <ac:spMkLst>
            <pc:docMk/>
            <pc:sldMk cId="3474020360" sldId="268"/>
            <ac:spMk id="32" creationId="{99794070-09B5-41D2-A847-EB343DF2D8F1}"/>
          </ac:spMkLst>
        </pc:spChg>
        <pc:spChg chg="del">
          <ac:chgData name="Kim Angell" userId="fc38f59a-e9e0-4d26-9ed0-d959a6433ce5" providerId="ADAL" clId="{86EC050F-565D-48CB-AE3C-AE4915D41744}" dt="2022-03-23T18:06:30.503" v="527" actId="478"/>
          <ac:spMkLst>
            <pc:docMk/>
            <pc:sldMk cId="3474020360" sldId="268"/>
            <ac:spMk id="49" creationId="{B4B187CE-FD95-4E45-BEB9-05C77AB6096F}"/>
          </ac:spMkLst>
        </pc:spChg>
        <pc:spChg chg="add mod">
          <ac:chgData name="Kim Angell" userId="fc38f59a-e9e0-4d26-9ed0-d959a6433ce5" providerId="ADAL" clId="{86EC050F-565D-48CB-AE3C-AE4915D41744}" dt="2022-03-23T18:06:37.575" v="528"/>
          <ac:spMkLst>
            <pc:docMk/>
            <pc:sldMk cId="3474020360" sldId="268"/>
            <ac:spMk id="51" creationId="{144EAE8C-45E5-4BF8-A10C-1F836E5940C6}"/>
          </ac:spMkLst>
        </pc:spChg>
        <pc:spChg chg="add mod">
          <ac:chgData name="Kim Angell" userId="fc38f59a-e9e0-4d26-9ed0-d959a6433ce5" providerId="ADAL" clId="{86EC050F-565D-48CB-AE3C-AE4915D41744}" dt="2022-03-23T18:06:37.575" v="528"/>
          <ac:spMkLst>
            <pc:docMk/>
            <pc:sldMk cId="3474020360" sldId="268"/>
            <ac:spMk id="52" creationId="{8C17B585-C930-4703-8FAB-F39D28B9E1F3}"/>
          </ac:spMkLst>
        </pc:spChg>
        <pc:spChg chg="add mod">
          <ac:chgData name="Kim Angell" userId="fc38f59a-e9e0-4d26-9ed0-d959a6433ce5" providerId="ADAL" clId="{86EC050F-565D-48CB-AE3C-AE4915D41744}" dt="2022-03-23T18:06:37.575" v="528"/>
          <ac:spMkLst>
            <pc:docMk/>
            <pc:sldMk cId="3474020360" sldId="268"/>
            <ac:spMk id="53" creationId="{C7E84AFF-E1F6-4270-AE94-C3C04F83884F}"/>
          </ac:spMkLst>
        </pc:spChg>
        <pc:spChg chg="add mod">
          <ac:chgData name="Kim Angell" userId="fc38f59a-e9e0-4d26-9ed0-d959a6433ce5" providerId="ADAL" clId="{86EC050F-565D-48CB-AE3C-AE4915D41744}" dt="2022-03-23T18:06:37.575" v="528"/>
          <ac:spMkLst>
            <pc:docMk/>
            <pc:sldMk cId="3474020360" sldId="268"/>
            <ac:spMk id="54" creationId="{C7C1E27F-66BA-4F2B-AC68-1EA090288D78}"/>
          </ac:spMkLst>
        </pc:spChg>
        <pc:spChg chg="add mod">
          <ac:chgData name="Kim Angell" userId="fc38f59a-e9e0-4d26-9ed0-d959a6433ce5" providerId="ADAL" clId="{86EC050F-565D-48CB-AE3C-AE4915D41744}" dt="2022-03-23T18:12:19.285" v="598" actId="164"/>
          <ac:spMkLst>
            <pc:docMk/>
            <pc:sldMk cId="3474020360" sldId="268"/>
            <ac:spMk id="55" creationId="{25B8826B-8FB5-48E3-B27E-1A87E984B393}"/>
          </ac:spMkLst>
        </pc:spChg>
        <pc:spChg chg="mod">
          <ac:chgData name="Kim Angell" userId="fc38f59a-e9e0-4d26-9ed0-d959a6433ce5" providerId="ADAL" clId="{86EC050F-565D-48CB-AE3C-AE4915D41744}" dt="2022-03-23T18:08:05.858" v="534"/>
          <ac:spMkLst>
            <pc:docMk/>
            <pc:sldMk cId="3474020360" sldId="268"/>
            <ac:spMk id="57" creationId="{7C89F5EE-96A4-4A61-BE2D-FAB43F817928}"/>
          </ac:spMkLst>
        </pc:spChg>
        <pc:spChg chg="mod">
          <ac:chgData name="Kim Angell" userId="fc38f59a-e9e0-4d26-9ed0-d959a6433ce5" providerId="ADAL" clId="{86EC050F-565D-48CB-AE3C-AE4915D41744}" dt="2022-03-23T18:08:05.858" v="534"/>
          <ac:spMkLst>
            <pc:docMk/>
            <pc:sldMk cId="3474020360" sldId="268"/>
            <ac:spMk id="58" creationId="{0604880C-7D80-4450-A930-2CE43D4ACDA0}"/>
          </ac:spMkLst>
        </pc:spChg>
        <pc:spChg chg="mod">
          <ac:chgData name="Kim Angell" userId="fc38f59a-e9e0-4d26-9ed0-d959a6433ce5" providerId="ADAL" clId="{86EC050F-565D-48CB-AE3C-AE4915D41744}" dt="2022-03-23T18:08:05.858" v="534"/>
          <ac:spMkLst>
            <pc:docMk/>
            <pc:sldMk cId="3474020360" sldId="268"/>
            <ac:spMk id="59" creationId="{F032AF5A-4903-465B-83AC-FB14F889410D}"/>
          </ac:spMkLst>
        </pc:spChg>
        <pc:spChg chg="mod">
          <ac:chgData name="Kim Angell" userId="fc38f59a-e9e0-4d26-9ed0-d959a6433ce5" providerId="ADAL" clId="{86EC050F-565D-48CB-AE3C-AE4915D41744}" dt="2022-03-23T18:08:05.858" v="534"/>
          <ac:spMkLst>
            <pc:docMk/>
            <pc:sldMk cId="3474020360" sldId="268"/>
            <ac:spMk id="60" creationId="{59B2606F-FEDB-4295-B4E1-91250F916853}"/>
          </ac:spMkLst>
        </pc:spChg>
        <pc:spChg chg="mod">
          <ac:chgData name="Kim Angell" userId="fc38f59a-e9e0-4d26-9ed0-d959a6433ce5" providerId="ADAL" clId="{86EC050F-565D-48CB-AE3C-AE4915D41744}" dt="2022-03-23T18:08:05.858" v="534"/>
          <ac:spMkLst>
            <pc:docMk/>
            <pc:sldMk cId="3474020360" sldId="268"/>
            <ac:spMk id="61" creationId="{9D72B3A7-4B2F-4D34-9E7B-4E5CE1C48EEA}"/>
          </ac:spMkLst>
        </pc:spChg>
        <pc:spChg chg="mod">
          <ac:chgData name="Kim Angell" userId="fc38f59a-e9e0-4d26-9ed0-d959a6433ce5" providerId="ADAL" clId="{86EC050F-565D-48CB-AE3C-AE4915D41744}" dt="2022-03-23T18:08:05.858" v="534"/>
          <ac:spMkLst>
            <pc:docMk/>
            <pc:sldMk cId="3474020360" sldId="268"/>
            <ac:spMk id="62" creationId="{20EC6838-476E-4468-A913-B864A0619BB6}"/>
          </ac:spMkLst>
        </pc:spChg>
        <pc:spChg chg="mod">
          <ac:chgData name="Kim Angell" userId="fc38f59a-e9e0-4d26-9ed0-d959a6433ce5" providerId="ADAL" clId="{86EC050F-565D-48CB-AE3C-AE4915D41744}" dt="2022-03-23T18:08:05.858" v="534"/>
          <ac:spMkLst>
            <pc:docMk/>
            <pc:sldMk cId="3474020360" sldId="268"/>
            <ac:spMk id="63" creationId="{D8789367-A4FE-463F-8F17-07C0C5BAE3D7}"/>
          </ac:spMkLst>
        </pc:spChg>
        <pc:spChg chg="mod">
          <ac:chgData name="Kim Angell" userId="fc38f59a-e9e0-4d26-9ed0-d959a6433ce5" providerId="ADAL" clId="{86EC050F-565D-48CB-AE3C-AE4915D41744}" dt="2022-03-23T18:08:05.858" v="534"/>
          <ac:spMkLst>
            <pc:docMk/>
            <pc:sldMk cId="3474020360" sldId="268"/>
            <ac:spMk id="64" creationId="{3AF3BAFC-9B2A-4BF2-9465-15044C096690}"/>
          </ac:spMkLst>
        </pc:spChg>
        <pc:spChg chg="mod">
          <ac:chgData name="Kim Angell" userId="fc38f59a-e9e0-4d26-9ed0-d959a6433ce5" providerId="ADAL" clId="{86EC050F-565D-48CB-AE3C-AE4915D41744}" dt="2022-03-23T18:08:05.858" v="534"/>
          <ac:spMkLst>
            <pc:docMk/>
            <pc:sldMk cId="3474020360" sldId="268"/>
            <ac:spMk id="65" creationId="{675EE30A-09B5-4CD7-AAA2-7CCCF9EC3FA7}"/>
          </ac:spMkLst>
        </pc:spChg>
        <pc:spChg chg="mod">
          <ac:chgData name="Kim Angell" userId="fc38f59a-e9e0-4d26-9ed0-d959a6433ce5" providerId="ADAL" clId="{86EC050F-565D-48CB-AE3C-AE4915D41744}" dt="2022-03-23T18:08:05.858" v="534"/>
          <ac:spMkLst>
            <pc:docMk/>
            <pc:sldMk cId="3474020360" sldId="268"/>
            <ac:spMk id="66" creationId="{B42E43F2-0842-45BD-96CA-919D6B6998CA}"/>
          </ac:spMkLst>
        </pc:spChg>
        <pc:spChg chg="mod">
          <ac:chgData name="Kim Angell" userId="fc38f59a-e9e0-4d26-9ed0-d959a6433ce5" providerId="ADAL" clId="{86EC050F-565D-48CB-AE3C-AE4915D41744}" dt="2022-03-23T18:08:05.858" v="534"/>
          <ac:spMkLst>
            <pc:docMk/>
            <pc:sldMk cId="3474020360" sldId="268"/>
            <ac:spMk id="67" creationId="{B0F517F3-D781-4C39-99DF-E7214F4C4919}"/>
          </ac:spMkLst>
        </pc:spChg>
        <pc:spChg chg="mod">
          <ac:chgData name="Kim Angell" userId="fc38f59a-e9e0-4d26-9ed0-d959a6433ce5" providerId="ADAL" clId="{86EC050F-565D-48CB-AE3C-AE4915D41744}" dt="2022-03-23T18:08:05.858" v="534"/>
          <ac:spMkLst>
            <pc:docMk/>
            <pc:sldMk cId="3474020360" sldId="268"/>
            <ac:spMk id="68" creationId="{3DCC6F76-121F-4C5D-B734-6226F3D25A7C}"/>
          </ac:spMkLst>
        </pc:spChg>
        <pc:spChg chg="mod">
          <ac:chgData name="Kim Angell" userId="fc38f59a-e9e0-4d26-9ed0-d959a6433ce5" providerId="ADAL" clId="{86EC050F-565D-48CB-AE3C-AE4915D41744}" dt="2022-03-23T18:08:05.858" v="534"/>
          <ac:spMkLst>
            <pc:docMk/>
            <pc:sldMk cId="3474020360" sldId="268"/>
            <ac:spMk id="69" creationId="{6E5DD935-061E-42F5-A123-B1EFC013A025}"/>
          </ac:spMkLst>
        </pc:spChg>
        <pc:spChg chg="mod">
          <ac:chgData name="Kim Angell" userId="fc38f59a-e9e0-4d26-9ed0-d959a6433ce5" providerId="ADAL" clId="{86EC050F-565D-48CB-AE3C-AE4915D41744}" dt="2022-03-23T18:08:05.858" v="534"/>
          <ac:spMkLst>
            <pc:docMk/>
            <pc:sldMk cId="3474020360" sldId="268"/>
            <ac:spMk id="70" creationId="{0E525EE1-6317-453E-A182-3E5C4B6A11FE}"/>
          </ac:spMkLst>
        </pc:spChg>
        <pc:spChg chg="mod">
          <ac:chgData name="Kim Angell" userId="fc38f59a-e9e0-4d26-9ed0-d959a6433ce5" providerId="ADAL" clId="{86EC050F-565D-48CB-AE3C-AE4915D41744}" dt="2022-03-23T18:08:05.858" v="534"/>
          <ac:spMkLst>
            <pc:docMk/>
            <pc:sldMk cId="3474020360" sldId="268"/>
            <ac:spMk id="72" creationId="{AB9E5211-22B5-43B7-9C2B-54AD3F53E6BD}"/>
          </ac:spMkLst>
        </pc:spChg>
        <pc:spChg chg="mod">
          <ac:chgData name="Kim Angell" userId="fc38f59a-e9e0-4d26-9ed0-d959a6433ce5" providerId="ADAL" clId="{86EC050F-565D-48CB-AE3C-AE4915D41744}" dt="2022-03-23T18:08:05.858" v="534"/>
          <ac:spMkLst>
            <pc:docMk/>
            <pc:sldMk cId="3474020360" sldId="268"/>
            <ac:spMk id="73" creationId="{9E1CCCF2-156D-4A38-A973-D668E19E7D48}"/>
          </ac:spMkLst>
        </pc:spChg>
        <pc:spChg chg="mod">
          <ac:chgData name="Kim Angell" userId="fc38f59a-e9e0-4d26-9ed0-d959a6433ce5" providerId="ADAL" clId="{86EC050F-565D-48CB-AE3C-AE4915D41744}" dt="2022-03-23T18:08:05.858" v="534"/>
          <ac:spMkLst>
            <pc:docMk/>
            <pc:sldMk cId="3474020360" sldId="268"/>
            <ac:spMk id="74" creationId="{F83907B7-813C-4ABA-A785-A6F0B04E5FCF}"/>
          </ac:spMkLst>
        </pc:spChg>
        <pc:spChg chg="mod">
          <ac:chgData name="Kim Angell" userId="fc38f59a-e9e0-4d26-9ed0-d959a6433ce5" providerId="ADAL" clId="{86EC050F-565D-48CB-AE3C-AE4915D41744}" dt="2022-03-23T18:08:05.858" v="534"/>
          <ac:spMkLst>
            <pc:docMk/>
            <pc:sldMk cId="3474020360" sldId="268"/>
            <ac:spMk id="75" creationId="{D73D3090-ACBE-4D2F-B743-1DF0409D0A8A}"/>
          </ac:spMkLst>
        </pc:spChg>
        <pc:spChg chg="mod">
          <ac:chgData name="Kim Angell" userId="fc38f59a-e9e0-4d26-9ed0-d959a6433ce5" providerId="ADAL" clId="{86EC050F-565D-48CB-AE3C-AE4915D41744}" dt="2022-03-23T18:08:05.858" v="534"/>
          <ac:spMkLst>
            <pc:docMk/>
            <pc:sldMk cId="3474020360" sldId="268"/>
            <ac:spMk id="76" creationId="{66A2B9CD-D237-4766-8606-04BD6C4CCCB8}"/>
          </ac:spMkLst>
        </pc:spChg>
        <pc:spChg chg="mod">
          <ac:chgData name="Kim Angell" userId="fc38f59a-e9e0-4d26-9ed0-d959a6433ce5" providerId="ADAL" clId="{86EC050F-565D-48CB-AE3C-AE4915D41744}" dt="2022-03-23T18:08:05.858" v="534"/>
          <ac:spMkLst>
            <pc:docMk/>
            <pc:sldMk cId="3474020360" sldId="268"/>
            <ac:spMk id="77" creationId="{69254ED0-E732-44A0-9B7F-EE10E82C318A}"/>
          </ac:spMkLst>
        </pc:spChg>
        <pc:spChg chg="mod">
          <ac:chgData name="Kim Angell" userId="fc38f59a-e9e0-4d26-9ed0-d959a6433ce5" providerId="ADAL" clId="{86EC050F-565D-48CB-AE3C-AE4915D41744}" dt="2022-03-23T18:08:05.858" v="534"/>
          <ac:spMkLst>
            <pc:docMk/>
            <pc:sldMk cId="3474020360" sldId="268"/>
            <ac:spMk id="78" creationId="{6E054D61-A00D-4F1E-B9A0-024146D61C8A}"/>
          </ac:spMkLst>
        </pc:spChg>
        <pc:spChg chg="mod">
          <ac:chgData name="Kim Angell" userId="fc38f59a-e9e0-4d26-9ed0-d959a6433ce5" providerId="ADAL" clId="{86EC050F-565D-48CB-AE3C-AE4915D41744}" dt="2022-03-23T18:08:05.858" v="534"/>
          <ac:spMkLst>
            <pc:docMk/>
            <pc:sldMk cId="3474020360" sldId="268"/>
            <ac:spMk id="79" creationId="{FE3FCF11-1126-4631-AE73-CB7D927791E6}"/>
          </ac:spMkLst>
        </pc:spChg>
        <pc:spChg chg="mod">
          <ac:chgData name="Kim Angell" userId="fc38f59a-e9e0-4d26-9ed0-d959a6433ce5" providerId="ADAL" clId="{86EC050F-565D-48CB-AE3C-AE4915D41744}" dt="2022-03-23T18:08:05.858" v="534"/>
          <ac:spMkLst>
            <pc:docMk/>
            <pc:sldMk cId="3474020360" sldId="268"/>
            <ac:spMk id="80" creationId="{C94A916A-BDC0-4466-8FD9-0F77BC032FA6}"/>
          </ac:spMkLst>
        </pc:spChg>
        <pc:spChg chg="mod">
          <ac:chgData name="Kim Angell" userId="fc38f59a-e9e0-4d26-9ed0-d959a6433ce5" providerId="ADAL" clId="{86EC050F-565D-48CB-AE3C-AE4915D41744}" dt="2022-03-23T18:08:05.858" v="534"/>
          <ac:spMkLst>
            <pc:docMk/>
            <pc:sldMk cId="3474020360" sldId="268"/>
            <ac:spMk id="81" creationId="{D08F1103-C8B3-4486-9080-EACCE594B323}"/>
          </ac:spMkLst>
        </pc:spChg>
        <pc:spChg chg="mod">
          <ac:chgData name="Kim Angell" userId="fc38f59a-e9e0-4d26-9ed0-d959a6433ce5" providerId="ADAL" clId="{86EC050F-565D-48CB-AE3C-AE4915D41744}" dt="2022-03-23T18:08:05.858" v="534"/>
          <ac:spMkLst>
            <pc:docMk/>
            <pc:sldMk cId="3474020360" sldId="268"/>
            <ac:spMk id="83" creationId="{4740F7AF-E6E5-40D7-A00A-7D29A50AC666}"/>
          </ac:spMkLst>
        </pc:spChg>
        <pc:spChg chg="mod">
          <ac:chgData name="Kim Angell" userId="fc38f59a-e9e0-4d26-9ed0-d959a6433ce5" providerId="ADAL" clId="{86EC050F-565D-48CB-AE3C-AE4915D41744}" dt="2022-03-23T18:08:05.858" v="534"/>
          <ac:spMkLst>
            <pc:docMk/>
            <pc:sldMk cId="3474020360" sldId="268"/>
            <ac:spMk id="84" creationId="{A4E4D330-803B-4836-8B54-0AE61DE2626B}"/>
          </ac:spMkLst>
        </pc:spChg>
        <pc:spChg chg="mod">
          <ac:chgData name="Kim Angell" userId="fc38f59a-e9e0-4d26-9ed0-d959a6433ce5" providerId="ADAL" clId="{86EC050F-565D-48CB-AE3C-AE4915D41744}" dt="2022-03-23T18:08:05.858" v="534"/>
          <ac:spMkLst>
            <pc:docMk/>
            <pc:sldMk cId="3474020360" sldId="268"/>
            <ac:spMk id="85" creationId="{F57DED4E-7928-434D-807F-95FB24F463EA}"/>
          </ac:spMkLst>
        </pc:spChg>
        <pc:spChg chg="mod">
          <ac:chgData name="Kim Angell" userId="fc38f59a-e9e0-4d26-9ed0-d959a6433ce5" providerId="ADAL" clId="{86EC050F-565D-48CB-AE3C-AE4915D41744}" dt="2022-03-23T18:08:05.858" v="534"/>
          <ac:spMkLst>
            <pc:docMk/>
            <pc:sldMk cId="3474020360" sldId="268"/>
            <ac:spMk id="86" creationId="{36DD23D3-B6CC-4834-9A09-E7304240E4BF}"/>
          </ac:spMkLst>
        </pc:spChg>
        <pc:spChg chg="mod">
          <ac:chgData name="Kim Angell" userId="fc38f59a-e9e0-4d26-9ed0-d959a6433ce5" providerId="ADAL" clId="{86EC050F-565D-48CB-AE3C-AE4915D41744}" dt="2022-03-23T18:08:05.858" v="534"/>
          <ac:spMkLst>
            <pc:docMk/>
            <pc:sldMk cId="3474020360" sldId="268"/>
            <ac:spMk id="87" creationId="{2046909A-8115-4C88-BA05-4CBE936E6F38}"/>
          </ac:spMkLst>
        </pc:spChg>
        <pc:spChg chg="mod">
          <ac:chgData name="Kim Angell" userId="fc38f59a-e9e0-4d26-9ed0-d959a6433ce5" providerId="ADAL" clId="{86EC050F-565D-48CB-AE3C-AE4915D41744}" dt="2022-03-23T18:08:05.858" v="534"/>
          <ac:spMkLst>
            <pc:docMk/>
            <pc:sldMk cId="3474020360" sldId="268"/>
            <ac:spMk id="88" creationId="{4AB9BC45-6A9B-4463-BBBA-6313437ED853}"/>
          </ac:spMkLst>
        </pc:spChg>
        <pc:spChg chg="mod">
          <ac:chgData name="Kim Angell" userId="fc38f59a-e9e0-4d26-9ed0-d959a6433ce5" providerId="ADAL" clId="{86EC050F-565D-48CB-AE3C-AE4915D41744}" dt="2022-03-23T18:08:05.858" v="534"/>
          <ac:spMkLst>
            <pc:docMk/>
            <pc:sldMk cId="3474020360" sldId="268"/>
            <ac:spMk id="89" creationId="{7B9FF2D3-41CA-4DAD-8351-ED8D1996DD58}"/>
          </ac:spMkLst>
        </pc:spChg>
        <pc:spChg chg="mod">
          <ac:chgData name="Kim Angell" userId="fc38f59a-e9e0-4d26-9ed0-d959a6433ce5" providerId="ADAL" clId="{86EC050F-565D-48CB-AE3C-AE4915D41744}" dt="2022-03-23T18:08:05.858" v="534"/>
          <ac:spMkLst>
            <pc:docMk/>
            <pc:sldMk cId="3474020360" sldId="268"/>
            <ac:spMk id="90" creationId="{EE1AC331-2C28-475A-8F62-AAC468758021}"/>
          </ac:spMkLst>
        </pc:spChg>
        <pc:spChg chg="mod">
          <ac:chgData name="Kim Angell" userId="fc38f59a-e9e0-4d26-9ed0-d959a6433ce5" providerId="ADAL" clId="{86EC050F-565D-48CB-AE3C-AE4915D41744}" dt="2022-03-23T18:08:05.858" v="534"/>
          <ac:spMkLst>
            <pc:docMk/>
            <pc:sldMk cId="3474020360" sldId="268"/>
            <ac:spMk id="92" creationId="{6E3954EB-6CFB-4E64-8509-1CAB7523D81C}"/>
          </ac:spMkLst>
        </pc:spChg>
        <pc:spChg chg="mod">
          <ac:chgData name="Kim Angell" userId="fc38f59a-e9e0-4d26-9ed0-d959a6433ce5" providerId="ADAL" clId="{86EC050F-565D-48CB-AE3C-AE4915D41744}" dt="2022-03-23T18:08:05.858" v="534"/>
          <ac:spMkLst>
            <pc:docMk/>
            <pc:sldMk cId="3474020360" sldId="268"/>
            <ac:spMk id="93" creationId="{41284327-A4E0-462D-AACA-907FFC12A0BF}"/>
          </ac:spMkLst>
        </pc:spChg>
        <pc:spChg chg="mod">
          <ac:chgData name="Kim Angell" userId="fc38f59a-e9e0-4d26-9ed0-d959a6433ce5" providerId="ADAL" clId="{86EC050F-565D-48CB-AE3C-AE4915D41744}" dt="2022-03-23T18:08:05.858" v="534"/>
          <ac:spMkLst>
            <pc:docMk/>
            <pc:sldMk cId="3474020360" sldId="268"/>
            <ac:spMk id="94" creationId="{DDF7D38F-1A88-46C4-A364-7F8F68EC4B66}"/>
          </ac:spMkLst>
        </pc:spChg>
        <pc:spChg chg="mod">
          <ac:chgData name="Kim Angell" userId="fc38f59a-e9e0-4d26-9ed0-d959a6433ce5" providerId="ADAL" clId="{86EC050F-565D-48CB-AE3C-AE4915D41744}" dt="2022-03-23T18:08:05.858" v="534"/>
          <ac:spMkLst>
            <pc:docMk/>
            <pc:sldMk cId="3474020360" sldId="268"/>
            <ac:spMk id="95" creationId="{8A8874FE-C559-40FE-9422-77C23605BD85}"/>
          </ac:spMkLst>
        </pc:spChg>
        <pc:spChg chg="mod">
          <ac:chgData name="Kim Angell" userId="fc38f59a-e9e0-4d26-9ed0-d959a6433ce5" providerId="ADAL" clId="{86EC050F-565D-48CB-AE3C-AE4915D41744}" dt="2022-03-23T18:08:05.858" v="534"/>
          <ac:spMkLst>
            <pc:docMk/>
            <pc:sldMk cId="3474020360" sldId="268"/>
            <ac:spMk id="96" creationId="{6D3A6937-3B1C-4D2E-810A-194B8647C025}"/>
          </ac:spMkLst>
        </pc:spChg>
        <pc:spChg chg="mod">
          <ac:chgData name="Kim Angell" userId="fc38f59a-e9e0-4d26-9ed0-d959a6433ce5" providerId="ADAL" clId="{86EC050F-565D-48CB-AE3C-AE4915D41744}" dt="2022-03-23T18:08:05.858" v="534"/>
          <ac:spMkLst>
            <pc:docMk/>
            <pc:sldMk cId="3474020360" sldId="268"/>
            <ac:spMk id="97" creationId="{38E2F513-B9CF-4F21-A4BC-27FD6BA96EA7}"/>
          </ac:spMkLst>
        </pc:spChg>
        <pc:spChg chg="mod">
          <ac:chgData name="Kim Angell" userId="fc38f59a-e9e0-4d26-9ed0-d959a6433ce5" providerId="ADAL" clId="{86EC050F-565D-48CB-AE3C-AE4915D41744}" dt="2022-03-23T18:08:05.858" v="534"/>
          <ac:spMkLst>
            <pc:docMk/>
            <pc:sldMk cId="3474020360" sldId="268"/>
            <ac:spMk id="98" creationId="{8142613A-BD69-4A7A-A6B8-15E3D7215AC4}"/>
          </ac:spMkLst>
        </pc:spChg>
        <pc:spChg chg="mod">
          <ac:chgData name="Kim Angell" userId="fc38f59a-e9e0-4d26-9ed0-d959a6433ce5" providerId="ADAL" clId="{86EC050F-565D-48CB-AE3C-AE4915D41744}" dt="2022-03-23T18:08:05.858" v="534"/>
          <ac:spMkLst>
            <pc:docMk/>
            <pc:sldMk cId="3474020360" sldId="268"/>
            <ac:spMk id="99" creationId="{F399C694-C444-4B5E-9DAF-D7FE187B153E}"/>
          </ac:spMkLst>
        </pc:spChg>
        <pc:spChg chg="mod">
          <ac:chgData name="Kim Angell" userId="fc38f59a-e9e0-4d26-9ed0-d959a6433ce5" providerId="ADAL" clId="{86EC050F-565D-48CB-AE3C-AE4915D41744}" dt="2022-03-23T18:08:05.858" v="534"/>
          <ac:spMkLst>
            <pc:docMk/>
            <pc:sldMk cId="3474020360" sldId="268"/>
            <ac:spMk id="101" creationId="{24213DB7-254C-4D85-A15E-29146661F1A4}"/>
          </ac:spMkLst>
        </pc:spChg>
        <pc:spChg chg="mod">
          <ac:chgData name="Kim Angell" userId="fc38f59a-e9e0-4d26-9ed0-d959a6433ce5" providerId="ADAL" clId="{86EC050F-565D-48CB-AE3C-AE4915D41744}" dt="2022-03-23T18:08:05.858" v="534"/>
          <ac:spMkLst>
            <pc:docMk/>
            <pc:sldMk cId="3474020360" sldId="268"/>
            <ac:spMk id="102" creationId="{28F3CA5A-19E7-42AF-BDDB-6D76315FA220}"/>
          </ac:spMkLst>
        </pc:spChg>
        <pc:spChg chg="mod">
          <ac:chgData name="Kim Angell" userId="fc38f59a-e9e0-4d26-9ed0-d959a6433ce5" providerId="ADAL" clId="{86EC050F-565D-48CB-AE3C-AE4915D41744}" dt="2022-03-23T18:08:05.858" v="534"/>
          <ac:spMkLst>
            <pc:docMk/>
            <pc:sldMk cId="3474020360" sldId="268"/>
            <ac:spMk id="103" creationId="{8FC5A8FB-298E-47D1-8927-47631A155311}"/>
          </ac:spMkLst>
        </pc:spChg>
        <pc:spChg chg="mod">
          <ac:chgData name="Kim Angell" userId="fc38f59a-e9e0-4d26-9ed0-d959a6433ce5" providerId="ADAL" clId="{86EC050F-565D-48CB-AE3C-AE4915D41744}" dt="2022-03-23T18:08:05.858" v="534"/>
          <ac:spMkLst>
            <pc:docMk/>
            <pc:sldMk cId="3474020360" sldId="268"/>
            <ac:spMk id="104" creationId="{C3BE08D3-3343-441D-99BC-BD9630567AA7}"/>
          </ac:spMkLst>
        </pc:spChg>
        <pc:spChg chg="mod">
          <ac:chgData name="Kim Angell" userId="fc38f59a-e9e0-4d26-9ed0-d959a6433ce5" providerId="ADAL" clId="{86EC050F-565D-48CB-AE3C-AE4915D41744}" dt="2022-03-23T18:08:05.858" v="534"/>
          <ac:spMkLst>
            <pc:docMk/>
            <pc:sldMk cId="3474020360" sldId="268"/>
            <ac:spMk id="105" creationId="{2E7D606E-8C22-4FF2-A57B-8E42247C1EF3}"/>
          </ac:spMkLst>
        </pc:spChg>
        <pc:spChg chg="mod">
          <ac:chgData name="Kim Angell" userId="fc38f59a-e9e0-4d26-9ed0-d959a6433ce5" providerId="ADAL" clId="{86EC050F-565D-48CB-AE3C-AE4915D41744}" dt="2022-03-23T18:08:05.858" v="534"/>
          <ac:spMkLst>
            <pc:docMk/>
            <pc:sldMk cId="3474020360" sldId="268"/>
            <ac:spMk id="107" creationId="{381475A6-219A-4B2C-98BD-1163D0D20272}"/>
          </ac:spMkLst>
        </pc:spChg>
        <pc:spChg chg="mod">
          <ac:chgData name="Kim Angell" userId="fc38f59a-e9e0-4d26-9ed0-d959a6433ce5" providerId="ADAL" clId="{86EC050F-565D-48CB-AE3C-AE4915D41744}" dt="2022-03-23T18:08:05.858" v="534"/>
          <ac:spMkLst>
            <pc:docMk/>
            <pc:sldMk cId="3474020360" sldId="268"/>
            <ac:spMk id="108" creationId="{CE9089EC-9A2E-499C-9DDD-E86E0CCF505E}"/>
          </ac:spMkLst>
        </pc:spChg>
        <pc:spChg chg="mod">
          <ac:chgData name="Kim Angell" userId="fc38f59a-e9e0-4d26-9ed0-d959a6433ce5" providerId="ADAL" clId="{86EC050F-565D-48CB-AE3C-AE4915D41744}" dt="2022-03-23T18:08:05.858" v="534"/>
          <ac:spMkLst>
            <pc:docMk/>
            <pc:sldMk cId="3474020360" sldId="268"/>
            <ac:spMk id="109" creationId="{305CEBCA-C022-4FCF-A1C7-2C0B44932439}"/>
          </ac:spMkLst>
        </pc:spChg>
        <pc:spChg chg="mod">
          <ac:chgData name="Kim Angell" userId="fc38f59a-e9e0-4d26-9ed0-d959a6433ce5" providerId="ADAL" clId="{86EC050F-565D-48CB-AE3C-AE4915D41744}" dt="2022-03-23T18:08:05.858" v="534"/>
          <ac:spMkLst>
            <pc:docMk/>
            <pc:sldMk cId="3474020360" sldId="268"/>
            <ac:spMk id="110" creationId="{1F69EA1E-D293-4FA0-9E39-56C436A5F70D}"/>
          </ac:spMkLst>
        </pc:spChg>
        <pc:spChg chg="mod">
          <ac:chgData name="Kim Angell" userId="fc38f59a-e9e0-4d26-9ed0-d959a6433ce5" providerId="ADAL" clId="{86EC050F-565D-48CB-AE3C-AE4915D41744}" dt="2022-03-23T18:08:05.858" v="534"/>
          <ac:spMkLst>
            <pc:docMk/>
            <pc:sldMk cId="3474020360" sldId="268"/>
            <ac:spMk id="111" creationId="{A4C55FF8-8DDD-4A6C-A06F-EA76F28F9F6D}"/>
          </ac:spMkLst>
        </pc:spChg>
        <pc:spChg chg="mod">
          <ac:chgData name="Kim Angell" userId="fc38f59a-e9e0-4d26-9ed0-d959a6433ce5" providerId="ADAL" clId="{86EC050F-565D-48CB-AE3C-AE4915D41744}" dt="2022-03-23T18:08:05.858" v="534"/>
          <ac:spMkLst>
            <pc:docMk/>
            <pc:sldMk cId="3474020360" sldId="268"/>
            <ac:spMk id="112" creationId="{39011FBF-C91D-490C-88C1-5FA2549E84CD}"/>
          </ac:spMkLst>
        </pc:spChg>
        <pc:spChg chg="mod">
          <ac:chgData name="Kim Angell" userId="fc38f59a-e9e0-4d26-9ed0-d959a6433ce5" providerId="ADAL" clId="{86EC050F-565D-48CB-AE3C-AE4915D41744}" dt="2022-03-23T18:08:05.858" v="534"/>
          <ac:spMkLst>
            <pc:docMk/>
            <pc:sldMk cId="3474020360" sldId="268"/>
            <ac:spMk id="113" creationId="{8A43EFEE-003F-4B40-8465-49DDDA11FD2B}"/>
          </ac:spMkLst>
        </pc:spChg>
        <pc:spChg chg="mod">
          <ac:chgData name="Kim Angell" userId="fc38f59a-e9e0-4d26-9ed0-d959a6433ce5" providerId="ADAL" clId="{86EC050F-565D-48CB-AE3C-AE4915D41744}" dt="2022-03-23T18:08:05.858" v="534"/>
          <ac:spMkLst>
            <pc:docMk/>
            <pc:sldMk cId="3474020360" sldId="268"/>
            <ac:spMk id="114" creationId="{3EE84887-D0CE-4978-89B7-9EA86A699AD0}"/>
          </ac:spMkLst>
        </pc:spChg>
        <pc:spChg chg="mod">
          <ac:chgData name="Kim Angell" userId="fc38f59a-e9e0-4d26-9ed0-d959a6433ce5" providerId="ADAL" clId="{86EC050F-565D-48CB-AE3C-AE4915D41744}" dt="2022-03-23T18:08:05.858" v="534"/>
          <ac:spMkLst>
            <pc:docMk/>
            <pc:sldMk cId="3474020360" sldId="268"/>
            <ac:spMk id="116" creationId="{DD8114ED-D13A-40D8-9C93-931F4F4274D5}"/>
          </ac:spMkLst>
        </pc:spChg>
        <pc:spChg chg="mod">
          <ac:chgData name="Kim Angell" userId="fc38f59a-e9e0-4d26-9ed0-d959a6433ce5" providerId="ADAL" clId="{86EC050F-565D-48CB-AE3C-AE4915D41744}" dt="2022-03-23T18:08:05.858" v="534"/>
          <ac:spMkLst>
            <pc:docMk/>
            <pc:sldMk cId="3474020360" sldId="268"/>
            <ac:spMk id="117" creationId="{23128D90-DAD2-4275-B821-63394D37C21C}"/>
          </ac:spMkLst>
        </pc:spChg>
        <pc:spChg chg="mod">
          <ac:chgData name="Kim Angell" userId="fc38f59a-e9e0-4d26-9ed0-d959a6433ce5" providerId="ADAL" clId="{86EC050F-565D-48CB-AE3C-AE4915D41744}" dt="2022-03-23T18:08:05.858" v="534"/>
          <ac:spMkLst>
            <pc:docMk/>
            <pc:sldMk cId="3474020360" sldId="268"/>
            <ac:spMk id="118" creationId="{6508763E-5438-401E-9086-FAE3E2E35009}"/>
          </ac:spMkLst>
        </pc:spChg>
        <pc:spChg chg="mod">
          <ac:chgData name="Kim Angell" userId="fc38f59a-e9e0-4d26-9ed0-d959a6433ce5" providerId="ADAL" clId="{86EC050F-565D-48CB-AE3C-AE4915D41744}" dt="2022-03-23T18:08:05.858" v="534"/>
          <ac:spMkLst>
            <pc:docMk/>
            <pc:sldMk cId="3474020360" sldId="268"/>
            <ac:spMk id="119" creationId="{A02E5D96-8DA8-4ADD-BD52-257FD46E8A1F}"/>
          </ac:spMkLst>
        </pc:spChg>
        <pc:spChg chg="mod">
          <ac:chgData name="Kim Angell" userId="fc38f59a-e9e0-4d26-9ed0-d959a6433ce5" providerId="ADAL" clId="{86EC050F-565D-48CB-AE3C-AE4915D41744}" dt="2022-03-23T18:08:05.858" v="534"/>
          <ac:spMkLst>
            <pc:docMk/>
            <pc:sldMk cId="3474020360" sldId="268"/>
            <ac:spMk id="120" creationId="{99323A8B-8DD6-4D8E-8442-2AEB30F661E5}"/>
          </ac:spMkLst>
        </pc:spChg>
        <pc:spChg chg="mod">
          <ac:chgData name="Kim Angell" userId="fc38f59a-e9e0-4d26-9ed0-d959a6433ce5" providerId="ADAL" clId="{86EC050F-565D-48CB-AE3C-AE4915D41744}" dt="2022-03-23T18:08:05.858" v="534"/>
          <ac:spMkLst>
            <pc:docMk/>
            <pc:sldMk cId="3474020360" sldId="268"/>
            <ac:spMk id="121" creationId="{4BFA4A35-A9A7-437F-8B25-5855A8B2D1B8}"/>
          </ac:spMkLst>
        </pc:spChg>
        <pc:spChg chg="mod">
          <ac:chgData name="Kim Angell" userId="fc38f59a-e9e0-4d26-9ed0-d959a6433ce5" providerId="ADAL" clId="{86EC050F-565D-48CB-AE3C-AE4915D41744}" dt="2022-03-23T18:08:05.858" v="534"/>
          <ac:spMkLst>
            <pc:docMk/>
            <pc:sldMk cId="3474020360" sldId="268"/>
            <ac:spMk id="122" creationId="{728903EE-D925-422F-90B8-A0F6FB883794}"/>
          </ac:spMkLst>
        </pc:spChg>
        <pc:spChg chg="mod">
          <ac:chgData name="Kim Angell" userId="fc38f59a-e9e0-4d26-9ed0-d959a6433ce5" providerId="ADAL" clId="{86EC050F-565D-48CB-AE3C-AE4915D41744}" dt="2022-03-23T18:08:05.858" v="534"/>
          <ac:spMkLst>
            <pc:docMk/>
            <pc:sldMk cId="3474020360" sldId="268"/>
            <ac:spMk id="123" creationId="{705870C2-13F4-4B44-A226-759748226E5E}"/>
          </ac:spMkLst>
        </pc:spChg>
        <pc:spChg chg="mod">
          <ac:chgData name="Kim Angell" userId="fc38f59a-e9e0-4d26-9ed0-d959a6433ce5" providerId="ADAL" clId="{86EC050F-565D-48CB-AE3C-AE4915D41744}" dt="2022-03-23T18:08:05.858" v="534"/>
          <ac:spMkLst>
            <pc:docMk/>
            <pc:sldMk cId="3474020360" sldId="268"/>
            <ac:spMk id="124" creationId="{F5AE67B4-923C-4642-A1C1-31570BA935F8}"/>
          </ac:spMkLst>
        </pc:spChg>
        <pc:spChg chg="add mod">
          <ac:chgData name="Kim Angell" userId="fc38f59a-e9e0-4d26-9ed0-d959a6433ce5" providerId="ADAL" clId="{86EC050F-565D-48CB-AE3C-AE4915D41744}" dt="2022-03-23T18:12:19.285" v="598" actId="164"/>
          <ac:spMkLst>
            <pc:docMk/>
            <pc:sldMk cId="3474020360" sldId="268"/>
            <ac:spMk id="125" creationId="{C3F49D10-2230-4F18-BD9F-BC279FD04B69}"/>
          </ac:spMkLst>
        </pc:spChg>
        <pc:spChg chg="add mod">
          <ac:chgData name="Kim Angell" userId="fc38f59a-e9e0-4d26-9ed0-d959a6433ce5" providerId="ADAL" clId="{86EC050F-565D-48CB-AE3C-AE4915D41744}" dt="2022-03-23T18:12:19.285" v="598" actId="164"/>
          <ac:spMkLst>
            <pc:docMk/>
            <pc:sldMk cId="3474020360" sldId="268"/>
            <ac:spMk id="126" creationId="{D1703DDF-BFAE-4B14-918B-E65BF6C51F2B}"/>
          </ac:spMkLst>
        </pc:spChg>
        <pc:spChg chg="add mod">
          <ac:chgData name="Kim Angell" userId="fc38f59a-e9e0-4d26-9ed0-d959a6433ce5" providerId="ADAL" clId="{86EC050F-565D-48CB-AE3C-AE4915D41744}" dt="2022-03-23T18:12:19.285" v="598" actId="164"/>
          <ac:spMkLst>
            <pc:docMk/>
            <pc:sldMk cId="3474020360" sldId="268"/>
            <ac:spMk id="127" creationId="{6DCF8A94-0A92-4590-8D1D-AE8EC41A6810}"/>
          </ac:spMkLst>
        </pc:spChg>
        <pc:spChg chg="add mod">
          <ac:chgData name="Kim Angell" userId="fc38f59a-e9e0-4d26-9ed0-d959a6433ce5" providerId="ADAL" clId="{86EC050F-565D-48CB-AE3C-AE4915D41744}" dt="2022-03-23T18:12:19.285" v="598" actId="164"/>
          <ac:spMkLst>
            <pc:docMk/>
            <pc:sldMk cId="3474020360" sldId="268"/>
            <ac:spMk id="128" creationId="{07032C90-0E1E-4D56-B4F9-ED905F2F1093}"/>
          </ac:spMkLst>
        </pc:spChg>
        <pc:spChg chg="add mod">
          <ac:chgData name="Kim Angell" userId="fc38f59a-e9e0-4d26-9ed0-d959a6433ce5" providerId="ADAL" clId="{86EC050F-565D-48CB-AE3C-AE4915D41744}" dt="2022-03-23T18:12:19.285" v="598" actId="164"/>
          <ac:spMkLst>
            <pc:docMk/>
            <pc:sldMk cId="3474020360" sldId="268"/>
            <ac:spMk id="129" creationId="{B059BF24-338D-48BF-AFB6-03ECC79BBC3C}"/>
          </ac:spMkLst>
        </pc:spChg>
        <pc:spChg chg="add mod">
          <ac:chgData name="Kim Angell" userId="fc38f59a-e9e0-4d26-9ed0-d959a6433ce5" providerId="ADAL" clId="{86EC050F-565D-48CB-AE3C-AE4915D41744}" dt="2022-03-23T18:12:19.285" v="598" actId="164"/>
          <ac:spMkLst>
            <pc:docMk/>
            <pc:sldMk cId="3474020360" sldId="268"/>
            <ac:spMk id="130" creationId="{7002F048-0A0B-4F10-8C3D-87AAADB31BD2}"/>
          </ac:spMkLst>
        </pc:spChg>
        <pc:spChg chg="add mod">
          <ac:chgData name="Kim Angell" userId="fc38f59a-e9e0-4d26-9ed0-d959a6433ce5" providerId="ADAL" clId="{86EC050F-565D-48CB-AE3C-AE4915D41744}" dt="2022-03-23T18:12:19.285" v="598" actId="164"/>
          <ac:spMkLst>
            <pc:docMk/>
            <pc:sldMk cId="3474020360" sldId="268"/>
            <ac:spMk id="131" creationId="{51B7593C-ACA1-4690-9D73-C4590CCC31D3}"/>
          </ac:spMkLst>
        </pc:spChg>
        <pc:spChg chg="add mod">
          <ac:chgData name="Kim Angell" userId="fc38f59a-e9e0-4d26-9ed0-d959a6433ce5" providerId="ADAL" clId="{86EC050F-565D-48CB-AE3C-AE4915D41744}" dt="2022-03-23T18:12:19.285" v="598" actId="164"/>
          <ac:spMkLst>
            <pc:docMk/>
            <pc:sldMk cId="3474020360" sldId="268"/>
            <ac:spMk id="132" creationId="{2E35CE4B-FBD6-4DED-81B5-63373DBBC11F}"/>
          </ac:spMkLst>
        </pc:spChg>
        <pc:spChg chg="add mod">
          <ac:chgData name="Kim Angell" userId="fc38f59a-e9e0-4d26-9ed0-d959a6433ce5" providerId="ADAL" clId="{86EC050F-565D-48CB-AE3C-AE4915D41744}" dt="2022-03-23T18:12:19.285" v="598" actId="164"/>
          <ac:spMkLst>
            <pc:docMk/>
            <pc:sldMk cId="3474020360" sldId="268"/>
            <ac:spMk id="133" creationId="{FA71952F-052B-460B-94C0-04032050CF00}"/>
          </ac:spMkLst>
        </pc:spChg>
        <pc:grpChg chg="del">
          <ac:chgData name="Kim Angell" userId="fc38f59a-e9e0-4d26-9ed0-d959a6433ce5" providerId="ADAL" clId="{86EC050F-565D-48CB-AE3C-AE4915D41744}" dt="2022-03-23T18:06:15.324" v="524" actId="478"/>
          <ac:grpSpMkLst>
            <pc:docMk/>
            <pc:sldMk cId="3474020360" sldId="268"/>
            <ac:grpSpMk id="14" creationId="{4A482598-39F4-4BE6-BD7A-381740A8B3CC}"/>
          </ac:grpSpMkLst>
        </pc:grpChg>
        <pc:grpChg chg="del">
          <ac:chgData name="Kim Angell" userId="fc38f59a-e9e0-4d26-9ed0-d959a6433ce5" providerId="ADAL" clId="{86EC050F-565D-48CB-AE3C-AE4915D41744}" dt="2022-03-23T18:06:15.324" v="524" actId="478"/>
          <ac:grpSpMkLst>
            <pc:docMk/>
            <pc:sldMk cId="3474020360" sldId="268"/>
            <ac:grpSpMk id="17" creationId="{614F30FB-F189-4CEE-903B-5EEAEA0A494C}"/>
          </ac:grpSpMkLst>
        </pc:grpChg>
        <pc:grpChg chg="del">
          <ac:chgData name="Kim Angell" userId="fc38f59a-e9e0-4d26-9ed0-d959a6433ce5" providerId="ADAL" clId="{86EC050F-565D-48CB-AE3C-AE4915D41744}" dt="2022-03-23T18:06:15.324" v="524" actId="478"/>
          <ac:grpSpMkLst>
            <pc:docMk/>
            <pc:sldMk cId="3474020360" sldId="268"/>
            <ac:grpSpMk id="20" creationId="{AF43C214-B51A-4012-8B0F-BA7664A22438}"/>
          </ac:grpSpMkLst>
        </pc:grpChg>
        <pc:grpChg chg="del">
          <ac:chgData name="Kim Angell" userId="fc38f59a-e9e0-4d26-9ed0-d959a6433ce5" providerId="ADAL" clId="{86EC050F-565D-48CB-AE3C-AE4915D41744}" dt="2022-03-23T18:06:15.324" v="524" actId="478"/>
          <ac:grpSpMkLst>
            <pc:docMk/>
            <pc:sldMk cId="3474020360" sldId="268"/>
            <ac:grpSpMk id="23" creationId="{AEECD84A-D4AF-4C8F-B242-5BB8B73E57F3}"/>
          </ac:grpSpMkLst>
        </pc:grpChg>
        <pc:grpChg chg="del">
          <ac:chgData name="Kim Angell" userId="fc38f59a-e9e0-4d26-9ed0-d959a6433ce5" providerId="ADAL" clId="{86EC050F-565D-48CB-AE3C-AE4915D41744}" dt="2022-03-23T18:06:15.324" v="524" actId="478"/>
          <ac:grpSpMkLst>
            <pc:docMk/>
            <pc:sldMk cId="3474020360" sldId="268"/>
            <ac:grpSpMk id="26" creationId="{A134FB29-E764-4705-ACB8-C09D85F647E2}"/>
          </ac:grpSpMkLst>
        </pc:grpChg>
        <pc:grpChg chg="del">
          <ac:chgData name="Kim Angell" userId="fc38f59a-e9e0-4d26-9ed0-d959a6433ce5" providerId="ADAL" clId="{86EC050F-565D-48CB-AE3C-AE4915D41744}" dt="2022-03-23T18:06:15.324" v="524" actId="478"/>
          <ac:grpSpMkLst>
            <pc:docMk/>
            <pc:sldMk cId="3474020360" sldId="268"/>
            <ac:grpSpMk id="29" creationId="{F9F5FE81-D536-478A-B536-C734D5FC4F1E}"/>
          </ac:grpSpMkLst>
        </pc:grpChg>
        <pc:grpChg chg="del">
          <ac:chgData name="Kim Angell" userId="fc38f59a-e9e0-4d26-9ed0-d959a6433ce5" providerId="ADAL" clId="{86EC050F-565D-48CB-AE3C-AE4915D41744}" dt="2022-03-23T18:06:15.324" v="524" actId="478"/>
          <ac:grpSpMkLst>
            <pc:docMk/>
            <pc:sldMk cId="3474020360" sldId="268"/>
            <ac:grpSpMk id="33" creationId="{A5D8E2F5-60AC-4110-8F0E-47D364C4E612}"/>
          </ac:grpSpMkLst>
        </pc:grpChg>
        <pc:grpChg chg="del">
          <ac:chgData name="Kim Angell" userId="fc38f59a-e9e0-4d26-9ed0-d959a6433ce5" providerId="ADAL" clId="{86EC050F-565D-48CB-AE3C-AE4915D41744}" dt="2022-03-23T18:06:15.324" v="524" actId="478"/>
          <ac:grpSpMkLst>
            <pc:docMk/>
            <pc:sldMk cId="3474020360" sldId="268"/>
            <ac:grpSpMk id="37" creationId="{EE1FCBF0-8E21-4F84-9B2A-DA56F18A0F83}"/>
          </ac:grpSpMkLst>
        </pc:grpChg>
        <pc:grpChg chg="del">
          <ac:chgData name="Kim Angell" userId="fc38f59a-e9e0-4d26-9ed0-d959a6433ce5" providerId="ADAL" clId="{86EC050F-565D-48CB-AE3C-AE4915D41744}" dt="2022-03-23T18:06:15.324" v="524" actId="478"/>
          <ac:grpSpMkLst>
            <pc:docMk/>
            <pc:sldMk cId="3474020360" sldId="268"/>
            <ac:grpSpMk id="41" creationId="{BA72F7BB-CF07-411F-A5F2-4BF6DA5A2716}"/>
          </ac:grpSpMkLst>
        </pc:grpChg>
        <pc:grpChg chg="del">
          <ac:chgData name="Kim Angell" userId="fc38f59a-e9e0-4d26-9ed0-d959a6433ce5" providerId="ADAL" clId="{86EC050F-565D-48CB-AE3C-AE4915D41744}" dt="2022-03-23T18:06:15.324" v="524" actId="478"/>
          <ac:grpSpMkLst>
            <pc:docMk/>
            <pc:sldMk cId="3474020360" sldId="268"/>
            <ac:grpSpMk id="45" creationId="{9D538C70-A4C2-47AC-87AF-5ABE53450CD9}"/>
          </ac:grpSpMkLst>
        </pc:grpChg>
        <pc:grpChg chg="add mod">
          <ac:chgData name="Kim Angell" userId="fc38f59a-e9e0-4d26-9ed0-d959a6433ce5" providerId="ADAL" clId="{86EC050F-565D-48CB-AE3C-AE4915D41744}" dt="2022-03-23T18:12:19.285" v="598" actId="164"/>
          <ac:grpSpMkLst>
            <pc:docMk/>
            <pc:sldMk cId="3474020360" sldId="268"/>
            <ac:grpSpMk id="56" creationId="{FF652A98-3BAA-4A15-A14C-C67DEB3679CD}"/>
          </ac:grpSpMkLst>
        </pc:grpChg>
        <pc:grpChg chg="add mod">
          <ac:chgData name="Kim Angell" userId="fc38f59a-e9e0-4d26-9ed0-d959a6433ce5" providerId="ADAL" clId="{86EC050F-565D-48CB-AE3C-AE4915D41744}" dt="2022-03-23T18:12:19.285" v="598" actId="164"/>
          <ac:grpSpMkLst>
            <pc:docMk/>
            <pc:sldMk cId="3474020360" sldId="268"/>
            <ac:grpSpMk id="71" creationId="{3A9AA958-B825-4B47-AF54-501CC76EADB7}"/>
          </ac:grpSpMkLst>
        </pc:grpChg>
        <pc:grpChg chg="add mod">
          <ac:chgData name="Kim Angell" userId="fc38f59a-e9e0-4d26-9ed0-d959a6433ce5" providerId="ADAL" clId="{86EC050F-565D-48CB-AE3C-AE4915D41744}" dt="2022-03-23T18:12:19.285" v="598" actId="164"/>
          <ac:grpSpMkLst>
            <pc:docMk/>
            <pc:sldMk cId="3474020360" sldId="268"/>
            <ac:grpSpMk id="82" creationId="{855CCE05-7EC1-4711-95A2-5E677AEB464A}"/>
          </ac:grpSpMkLst>
        </pc:grpChg>
        <pc:grpChg chg="add mod">
          <ac:chgData name="Kim Angell" userId="fc38f59a-e9e0-4d26-9ed0-d959a6433ce5" providerId="ADAL" clId="{86EC050F-565D-48CB-AE3C-AE4915D41744}" dt="2022-03-23T18:12:19.285" v="598" actId="164"/>
          <ac:grpSpMkLst>
            <pc:docMk/>
            <pc:sldMk cId="3474020360" sldId="268"/>
            <ac:grpSpMk id="91" creationId="{93660F2F-6444-43E6-9C65-E421D4655E76}"/>
          </ac:grpSpMkLst>
        </pc:grpChg>
        <pc:grpChg chg="add mod">
          <ac:chgData name="Kim Angell" userId="fc38f59a-e9e0-4d26-9ed0-d959a6433ce5" providerId="ADAL" clId="{86EC050F-565D-48CB-AE3C-AE4915D41744}" dt="2022-03-23T18:12:19.285" v="598" actId="164"/>
          <ac:grpSpMkLst>
            <pc:docMk/>
            <pc:sldMk cId="3474020360" sldId="268"/>
            <ac:grpSpMk id="100" creationId="{06030CA5-DAEC-4AC2-887B-1566E84CB790}"/>
          </ac:grpSpMkLst>
        </pc:grpChg>
        <pc:grpChg chg="add mod">
          <ac:chgData name="Kim Angell" userId="fc38f59a-e9e0-4d26-9ed0-d959a6433ce5" providerId="ADAL" clId="{86EC050F-565D-48CB-AE3C-AE4915D41744}" dt="2022-03-23T18:12:19.285" v="598" actId="164"/>
          <ac:grpSpMkLst>
            <pc:docMk/>
            <pc:sldMk cId="3474020360" sldId="268"/>
            <ac:grpSpMk id="106" creationId="{AD1D4B99-9015-4397-80C2-456947759075}"/>
          </ac:grpSpMkLst>
        </pc:grpChg>
        <pc:grpChg chg="add mod">
          <ac:chgData name="Kim Angell" userId="fc38f59a-e9e0-4d26-9ed0-d959a6433ce5" providerId="ADAL" clId="{86EC050F-565D-48CB-AE3C-AE4915D41744}" dt="2022-03-23T18:12:19.285" v="598" actId="164"/>
          <ac:grpSpMkLst>
            <pc:docMk/>
            <pc:sldMk cId="3474020360" sldId="268"/>
            <ac:grpSpMk id="115" creationId="{2CA6B3F8-90B7-4938-AEAC-1357DB94FDC3}"/>
          </ac:grpSpMkLst>
        </pc:grpChg>
        <pc:grpChg chg="add mod">
          <ac:chgData name="Kim Angell" userId="fc38f59a-e9e0-4d26-9ed0-d959a6433ce5" providerId="ADAL" clId="{86EC050F-565D-48CB-AE3C-AE4915D41744}" dt="2022-03-23T18:12:21.827" v="599" actId="1076"/>
          <ac:grpSpMkLst>
            <pc:docMk/>
            <pc:sldMk cId="3474020360" sldId="268"/>
            <ac:grpSpMk id="134" creationId="{2987A310-0ED7-40D8-BC41-C0254AF8DFE1}"/>
          </ac:grpSpMkLst>
        </pc:grpChg>
      </pc:sldChg>
    </pc:docChg>
  </pc:docChgLst>
  <pc:docChgLst>
    <pc:chgData name="Sue Pearson" userId="15b037a0-2e3f-4a40-9b1c-785b48d20123" providerId="ADAL" clId="{AA26AF68-DBC3-448E-8630-F7041074655E}"/>
    <pc:docChg chg="custSel modSld">
      <pc:chgData name="Sue Pearson" userId="15b037a0-2e3f-4a40-9b1c-785b48d20123" providerId="ADAL" clId="{AA26AF68-DBC3-448E-8630-F7041074655E}" dt="2022-03-30T17:35:18.958" v="1" actId="313"/>
      <pc:docMkLst>
        <pc:docMk/>
      </pc:docMkLst>
      <pc:sldChg chg="modSp mod">
        <pc:chgData name="Sue Pearson" userId="15b037a0-2e3f-4a40-9b1c-785b48d20123" providerId="ADAL" clId="{AA26AF68-DBC3-448E-8630-F7041074655E}" dt="2022-03-30T17:35:18.958" v="1" actId="313"/>
        <pc:sldMkLst>
          <pc:docMk/>
          <pc:sldMk cId="2359313577" sldId="261"/>
        </pc:sldMkLst>
        <pc:spChg chg="mod">
          <ac:chgData name="Sue Pearson" userId="15b037a0-2e3f-4a40-9b1c-785b48d20123" providerId="ADAL" clId="{AA26AF68-DBC3-448E-8630-F7041074655E}" dt="2022-03-30T17:35:18.958" v="1" actId="313"/>
          <ac:spMkLst>
            <pc:docMk/>
            <pc:sldMk cId="2359313577" sldId="261"/>
            <ac:spMk id="5" creationId="{02D30E4B-33C1-4E75-A409-2210FA6D0F01}"/>
          </ac:spMkLst>
        </pc:spChg>
      </pc:sldChg>
    </pc:docChg>
  </pc:docChgLst>
  <pc:docChgLst>
    <pc:chgData name="Kim Angell" userId="fc38f59a-e9e0-4d26-9ed0-d959a6433ce5" providerId="ADAL" clId="{1383D570-6303-4BA9-9291-F386A4852A71}"/>
    <pc:docChg chg="undo custSel addSld delSld modSld sldOrd">
      <pc:chgData name="Kim Angell" userId="fc38f59a-e9e0-4d26-9ed0-d959a6433ce5" providerId="ADAL" clId="{1383D570-6303-4BA9-9291-F386A4852A71}" dt="2022-03-23T14:50:44.233" v="385" actId="20577"/>
      <pc:docMkLst>
        <pc:docMk/>
      </pc:docMkLst>
      <pc:sldChg chg="addSp modSp mod">
        <pc:chgData name="Kim Angell" userId="fc38f59a-e9e0-4d26-9ed0-d959a6433ce5" providerId="ADAL" clId="{1383D570-6303-4BA9-9291-F386A4852A71}" dt="2022-03-23T14:50:44.233" v="385" actId="20577"/>
        <pc:sldMkLst>
          <pc:docMk/>
          <pc:sldMk cId="2359313577" sldId="261"/>
        </pc:sldMkLst>
        <pc:spChg chg="add mod">
          <ac:chgData name="Kim Angell" userId="fc38f59a-e9e0-4d26-9ed0-d959a6433ce5" providerId="ADAL" clId="{1383D570-6303-4BA9-9291-F386A4852A71}" dt="2022-03-23T14:50:44.233" v="385" actId="20577"/>
          <ac:spMkLst>
            <pc:docMk/>
            <pc:sldMk cId="2359313577" sldId="261"/>
            <ac:spMk id="49" creationId="{B4B187CE-FD95-4E45-BEB9-05C77AB6096F}"/>
          </ac:spMkLst>
        </pc:spChg>
      </pc:sldChg>
      <pc:sldChg chg="addSp delSp modSp mod">
        <pc:chgData name="Kim Angell" userId="fc38f59a-e9e0-4d26-9ed0-d959a6433ce5" providerId="ADAL" clId="{1383D570-6303-4BA9-9291-F386A4852A71}" dt="2022-03-23T14:47:29.369" v="271" actId="20577"/>
        <pc:sldMkLst>
          <pc:docMk/>
          <pc:sldMk cId="2557516279" sldId="262"/>
        </pc:sldMkLst>
        <pc:spChg chg="add del mod">
          <ac:chgData name="Kim Angell" userId="fc38f59a-e9e0-4d26-9ed0-d959a6433ce5" providerId="ADAL" clId="{1383D570-6303-4BA9-9291-F386A4852A71}" dt="2022-03-23T14:46:51.083" v="250" actId="478"/>
          <ac:spMkLst>
            <pc:docMk/>
            <pc:sldMk cId="2557516279" sldId="262"/>
            <ac:spMk id="3" creationId="{207B41E6-85A3-4DA3-942A-1C2610B0EBCF}"/>
          </ac:spMkLst>
        </pc:spChg>
        <pc:spChg chg="mod">
          <ac:chgData name="Kim Angell" userId="fc38f59a-e9e0-4d26-9ed0-d959a6433ce5" providerId="ADAL" clId="{1383D570-6303-4BA9-9291-F386A4852A71}" dt="2022-03-23T14:47:29.369" v="271" actId="20577"/>
          <ac:spMkLst>
            <pc:docMk/>
            <pc:sldMk cId="2557516279" sldId="262"/>
            <ac:spMk id="33" creationId="{2FE38486-70EC-4891-BAF4-E69D1C3D01C0}"/>
          </ac:spMkLst>
        </pc:spChg>
        <pc:spChg chg="mod">
          <ac:chgData name="Kim Angell" userId="fc38f59a-e9e0-4d26-9ed0-d959a6433ce5" providerId="ADAL" clId="{1383D570-6303-4BA9-9291-F386A4852A71}" dt="2022-03-23T14:46:48.531" v="249"/>
          <ac:spMkLst>
            <pc:docMk/>
            <pc:sldMk cId="2557516279" sldId="262"/>
            <ac:spMk id="35" creationId="{B030AA3B-DAB1-4777-AA0D-DE669A164372}"/>
          </ac:spMkLst>
        </pc:spChg>
      </pc:sldChg>
      <pc:sldChg chg="addSp modSp mod">
        <pc:chgData name="Kim Angell" userId="fc38f59a-e9e0-4d26-9ed0-d959a6433ce5" providerId="ADAL" clId="{1383D570-6303-4BA9-9291-F386A4852A71}" dt="2022-03-23T14:50:29.706" v="368" actId="20577"/>
        <pc:sldMkLst>
          <pc:docMk/>
          <pc:sldMk cId="3107967597" sldId="263"/>
        </pc:sldMkLst>
        <pc:spChg chg="mod">
          <ac:chgData name="Kim Angell" userId="fc38f59a-e9e0-4d26-9ed0-d959a6433ce5" providerId="ADAL" clId="{1383D570-6303-4BA9-9291-F386A4852A71}" dt="2022-03-23T14:48:39.375" v="284" actId="20577"/>
          <ac:spMkLst>
            <pc:docMk/>
            <pc:sldMk cId="3107967597" sldId="263"/>
            <ac:spMk id="2" creationId="{3ABB9A8E-FB21-4F02-B7B9-2C05181C2628}"/>
          </ac:spMkLst>
        </pc:spChg>
        <pc:spChg chg="mod">
          <ac:chgData name="Kim Angell" userId="fc38f59a-e9e0-4d26-9ed0-d959a6433ce5" providerId="ADAL" clId="{1383D570-6303-4BA9-9291-F386A4852A71}" dt="2022-03-23T14:48:21.817" v="282" actId="20577"/>
          <ac:spMkLst>
            <pc:docMk/>
            <pc:sldMk cId="3107967597" sldId="263"/>
            <ac:spMk id="12" creationId="{D42BE43B-1223-4478-92BF-C2F6D0789232}"/>
          </ac:spMkLst>
        </pc:spChg>
        <pc:spChg chg="mod">
          <ac:chgData name="Kim Angell" userId="fc38f59a-e9e0-4d26-9ed0-d959a6433ce5" providerId="ADAL" clId="{1383D570-6303-4BA9-9291-F386A4852A71}" dt="2022-03-23T14:48:23.596" v="283" actId="20577"/>
          <ac:spMkLst>
            <pc:docMk/>
            <pc:sldMk cId="3107967597" sldId="263"/>
            <ac:spMk id="13" creationId="{B32ADF90-94D6-4315-9B1E-6ED0B8FE006A}"/>
          </ac:spMkLst>
        </pc:spChg>
        <pc:spChg chg="mod">
          <ac:chgData name="Kim Angell" userId="fc38f59a-e9e0-4d26-9ed0-d959a6433ce5" providerId="ADAL" clId="{1383D570-6303-4BA9-9291-F386A4852A71}" dt="2022-03-23T14:49:00.765" v="302" actId="20577"/>
          <ac:spMkLst>
            <pc:docMk/>
            <pc:sldMk cId="3107967597" sldId="263"/>
            <ac:spMk id="26" creationId="{171657E2-D047-4999-97CC-D141162E6442}"/>
          </ac:spMkLst>
        </pc:spChg>
        <pc:spChg chg="add mod">
          <ac:chgData name="Kim Angell" userId="fc38f59a-e9e0-4d26-9ed0-d959a6433ce5" providerId="ADAL" clId="{1383D570-6303-4BA9-9291-F386A4852A71}" dt="2022-03-23T14:50:29.706" v="368" actId="20577"/>
          <ac:spMkLst>
            <pc:docMk/>
            <pc:sldMk cId="3107967597" sldId="263"/>
            <ac:spMk id="27" creationId="{DA9B5822-BD80-4FFA-999C-54BFBA44A3CF}"/>
          </ac:spMkLst>
        </pc:spChg>
      </pc:sldChg>
      <pc:sldChg chg="addSp modSp del mod">
        <pc:chgData name="Kim Angell" userId="fc38f59a-e9e0-4d26-9ed0-d959a6433ce5" providerId="ADAL" clId="{1383D570-6303-4BA9-9291-F386A4852A71}" dt="2022-03-23T14:49:25.643" v="303" actId="47"/>
        <pc:sldMkLst>
          <pc:docMk/>
          <pc:sldMk cId="597248740" sldId="264"/>
        </pc:sldMkLst>
        <pc:spChg chg="add mod">
          <ac:chgData name="Kim Angell" userId="fc38f59a-e9e0-4d26-9ed0-d959a6433ce5" providerId="ADAL" clId="{1383D570-6303-4BA9-9291-F386A4852A71}" dt="2022-03-23T14:23:26.067" v="108" actId="1076"/>
          <ac:spMkLst>
            <pc:docMk/>
            <pc:sldMk cId="597248740" sldId="264"/>
            <ac:spMk id="3" creationId="{DB2649A7-936F-470C-85C9-010EA681D0D9}"/>
          </ac:spMkLst>
        </pc:spChg>
      </pc:sldChg>
      <pc:sldChg chg="add ord">
        <pc:chgData name="Kim Angell" userId="fc38f59a-e9e0-4d26-9ed0-d959a6433ce5" providerId="ADAL" clId="{1383D570-6303-4BA9-9291-F386A4852A71}" dt="2022-03-23T14:20:30.471" v="2"/>
        <pc:sldMkLst>
          <pc:docMk/>
          <pc:sldMk cId="2525314896" sldId="265"/>
        </pc:sldMkLst>
      </pc:sldChg>
      <pc:sldChg chg="add ord">
        <pc:chgData name="Kim Angell" userId="fc38f59a-e9e0-4d26-9ed0-d959a6433ce5" providerId="ADAL" clId="{1383D570-6303-4BA9-9291-F386A4852A71}" dt="2022-03-23T14:20:44.930" v="4"/>
        <pc:sldMkLst>
          <pc:docMk/>
          <pc:sldMk cId="2707713235" sldId="266"/>
        </pc:sldMkLst>
      </pc:sldChg>
      <pc:sldChg chg="add del">
        <pc:chgData name="Kim Angell" userId="fc38f59a-e9e0-4d26-9ed0-d959a6433ce5" providerId="ADAL" clId="{1383D570-6303-4BA9-9291-F386A4852A71}" dt="2022-03-23T14:47:39.604" v="272" actId="47"/>
        <pc:sldMkLst>
          <pc:docMk/>
          <pc:sldMk cId="1507222881" sldId="267"/>
        </pc:sldMkLst>
      </pc:sldChg>
    </pc:docChg>
  </pc:docChgLst>
  <pc:docChgLst>
    <pc:chgData name="Kim Angell" userId="fc38f59a-e9e0-4d26-9ed0-d959a6433ce5" providerId="ADAL" clId="{75AD9C23-020F-4192-8099-025A92C2D9B9}"/>
    <pc:docChg chg="undo custSel modSld">
      <pc:chgData name="Kim Angell" userId="fc38f59a-e9e0-4d26-9ed0-d959a6433ce5" providerId="ADAL" clId="{75AD9C23-020F-4192-8099-025A92C2D9B9}" dt="2023-03-09T17:23:04.932" v="94" actId="11530"/>
      <pc:docMkLst>
        <pc:docMk/>
      </pc:docMkLst>
      <pc:sldChg chg="addSp delSp modSp mod">
        <pc:chgData name="Kim Angell" userId="fc38f59a-e9e0-4d26-9ed0-d959a6433ce5" providerId="ADAL" clId="{75AD9C23-020F-4192-8099-025A92C2D9B9}" dt="2023-03-09T17:23:04.932" v="94" actId="11530"/>
        <pc:sldMkLst>
          <pc:docMk/>
          <pc:sldMk cId="2359313577" sldId="261"/>
        </pc:sldMkLst>
        <pc:spChg chg="mod">
          <ac:chgData name="Kim Angell" userId="fc38f59a-e9e0-4d26-9ed0-d959a6433ce5" providerId="ADAL" clId="{75AD9C23-020F-4192-8099-025A92C2D9B9}" dt="2023-03-09T17:20:47.503" v="66" actId="1036"/>
          <ac:spMkLst>
            <pc:docMk/>
            <pc:sldMk cId="2359313577" sldId="261"/>
            <ac:spMk id="11" creationId="{01BBC042-8417-42BF-9E36-CD55586E6C50}"/>
          </ac:spMkLst>
        </pc:spChg>
        <pc:spChg chg="mod">
          <ac:chgData name="Kim Angell" userId="fc38f59a-e9e0-4d26-9ed0-d959a6433ce5" providerId="ADAL" clId="{75AD9C23-020F-4192-8099-025A92C2D9B9}" dt="2023-03-09T17:21:45.045" v="76" actId="14100"/>
          <ac:spMkLst>
            <pc:docMk/>
            <pc:sldMk cId="2359313577" sldId="261"/>
            <ac:spMk id="12" creationId="{A5EE8FEE-D996-408F-B985-B4C9BA164A74}"/>
          </ac:spMkLst>
        </pc:spChg>
        <pc:spChg chg="mod">
          <ac:chgData name="Kim Angell" userId="fc38f59a-e9e0-4d26-9ed0-d959a6433ce5" providerId="ADAL" clId="{75AD9C23-020F-4192-8099-025A92C2D9B9}" dt="2023-03-09T17:22:04.640" v="78" actId="1076"/>
          <ac:spMkLst>
            <pc:docMk/>
            <pc:sldMk cId="2359313577" sldId="261"/>
            <ac:spMk id="13" creationId="{7E8309A9-9700-4BF3-B9A9-70179A6468E8}"/>
          </ac:spMkLst>
        </pc:spChg>
        <pc:spChg chg="mod">
          <ac:chgData name="Kim Angell" userId="fc38f59a-e9e0-4d26-9ed0-d959a6433ce5" providerId="ADAL" clId="{75AD9C23-020F-4192-8099-025A92C2D9B9}" dt="2023-03-09T17:23:04.932" v="94" actId="11530"/>
          <ac:spMkLst>
            <pc:docMk/>
            <pc:sldMk cId="2359313577" sldId="261"/>
            <ac:spMk id="32" creationId="{99794070-09B5-41D2-A847-EB343DF2D8F1}"/>
          </ac:spMkLst>
        </pc:spChg>
        <pc:spChg chg="add del">
          <ac:chgData name="Kim Angell" userId="fc38f59a-e9e0-4d26-9ed0-d959a6433ce5" providerId="ADAL" clId="{75AD9C23-020F-4192-8099-025A92C2D9B9}" dt="2023-03-09T17:22:24.441" v="81" actId="478"/>
          <ac:spMkLst>
            <pc:docMk/>
            <pc:sldMk cId="2359313577" sldId="261"/>
            <ac:spMk id="52" creationId="{F47F26A5-6A15-A5E1-B0AB-3275A135F309}"/>
          </ac:spMkLst>
        </pc:spChg>
        <pc:grpChg chg="del">
          <ac:chgData name="Kim Angell" userId="fc38f59a-e9e0-4d26-9ed0-d959a6433ce5" providerId="ADAL" clId="{75AD9C23-020F-4192-8099-025A92C2D9B9}" dt="2023-03-09T17:17:48.352" v="4" actId="478"/>
          <ac:grpSpMkLst>
            <pc:docMk/>
            <pc:sldMk cId="2359313577" sldId="261"/>
            <ac:grpSpMk id="33" creationId="{A5D8E2F5-60AC-4110-8F0E-47D364C4E612}"/>
          </ac:grpSpMkLst>
        </pc:grpChg>
        <pc:grpChg chg="del">
          <ac:chgData name="Kim Angell" userId="fc38f59a-e9e0-4d26-9ed0-d959a6433ce5" providerId="ADAL" clId="{75AD9C23-020F-4192-8099-025A92C2D9B9}" dt="2023-03-09T17:17:47.535" v="3" actId="478"/>
          <ac:grpSpMkLst>
            <pc:docMk/>
            <pc:sldMk cId="2359313577" sldId="261"/>
            <ac:grpSpMk id="37" creationId="{EE1FCBF0-8E21-4F84-9B2A-DA56F18A0F83}"/>
          </ac:grpSpMkLst>
        </pc:grpChg>
        <pc:grpChg chg="del">
          <ac:chgData name="Kim Angell" userId="fc38f59a-e9e0-4d26-9ed0-d959a6433ce5" providerId="ADAL" clId="{75AD9C23-020F-4192-8099-025A92C2D9B9}" dt="2023-03-09T17:17:46.525" v="2" actId="478"/>
          <ac:grpSpMkLst>
            <pc:docMk/>
            <pc:sldMk cId="2359313577" sldId="261"/>
            <ac:grpSpMk id="41" creationId="{BA72F7BB-CF07-411F-A5F2-4BF6DA5A2716}"/>
          </ac:grpSpMkLst>
        </pc:grpChg>
        <pc:grpChg chg="del">
          <ac:chgData name="Kim Angell" userId="fc38f59a-e9e0-4d26-9ed0-d959a6433ce5" providerId="ADAL" clId="{75AD9C23-020F-4192-8099-025A92C2D9B9}" dt="2023-03-09T17:17:45.521" v="1" actId="478"/>
          <ac:grpSpMkLst>
            <pc:docMk/>
            <pc:sldMk cId="2359313577" sldId="261"/>
            <ac:grpSpMk id="45" creationId="{9D538C70-A4C2-47AC-87AF-5ABE53450CD9}"/>
          </ac:grpSpMkLst>
        </pc:grpChg>
        <pc:picChg chg="add mod">
          <ac:chgData name="Kim Angell" userId="fc38f59a-e9e0-4d26-9ed0-d959a6433ce5" providerId="ADAL" clId="{75AD9C23-020F-4192-8099-025A92C2D9B9}" dt="2023-03-09T17:20:47.503" v="66" actId="1036"/>
          <ac:picMkLst>
            <pc:docMk/>
            <pc:sldMk cId="2359313577" sldId="261"/>
            <ac:picMk id="2" creationId="{E725E0E1-AE08-2D45-5E79-206CF63618E7}"/>
          </ac:picMkLst>
        </pc:picChg>
        <pc:picChg chg="add mod">
          <ac:chgData name="Kim Angell" userId="fc38f59a-e9e0-4d26-9ed0-d959a6433ce5" providerId="ADAL" clId="{75AD9C23-020F-4192-8099-025A92C2D9B9}" dt="2023-03-09T17:20:47.503" v="66" actId="1036"/>
          <ac:picMkLst>
            <pc:docMk/>
            <pc:sldMk cId="2359313577" sldId="261"/>
            <ac:picMk id="3" creationId="{C3988372-5B1C-28AF-2770-5A2DE268523C}"/>
          </ac:picMkLst>
        </pc:picChg>
        <pc:picChg chg="add mod">
          <ac:chgData name="Kim Angell" userId="fc38f59a-e9e0-4d26-9ed0-d959a6433ce5" providerId="ADAL" clId="{75AD9C23-020F-4192-8099-025A92C2D9B9}" dt="2023-03-09T17:20:47.503" v="66" actId="1036"/>
          <ac:picMkLst>
            <pc:docMk/>
            <pc:sldMk cId="2359313577" sldId="261"/>
            <ac:picMk id="49" creationId="{2E257299-AE97-4AC6-64CB-D2C9F30B503A}"/>
          </ac:picMkLst>
        </pc:picChg>
        <pc:picChg chg="add mod">
          <ac:chgData name="Kim Angell" userId="fc38f59a-e9e0-4d26-9ed0-d959a6433ce5" providerId="ADAL" clId="{75AD9C23-020F-4192-8099-025A92C2D9B9}" dt="2023-03-09T17:20:47.503" v="66" actId="1036"/>
          <ac:picMkLst>
            <pc:docMk/>
            <pc:sldMk cId="2359313577" sldId="261"/>
            <ac:picMk id="51" creationId="{2C78B619-E638-4CF3-8C3C-BFE36F65C743}"/>
          </ac:picMkLst>
        </pc:picChg>
      </pc:sldChg>
    </pc:docChg>
  </pc:docChgLst>
  <pc:docChgLst>
    <pc:chgData name="Kim Angell" userId="fc38f59a-e9e0-4d26-9ed0-d959a6433ce5" providerId="ADAL" clId="{A9C39EB7-2DE6-42A9-921C-845C71EDC10C}"/>
    <pc:docChg chg="undo custSel modSld">
      <pc:chgData name="Kim Angell" userId="fc38f59a-e9e0-4d26-9ed0-d959a6433ce5" providerId="ADAL" clId="{A9C39EB7-2DE6-42A9-921C-845C71EDC10C}" dt="2022-12-02T14:14:15.769" v="2" actId="20577"/>
      <pc:docMkLst>
        <pc:docMk/>
      </pc:docMkLst>
      <pc:sldChg chg="modSp mod">
        <pc:chgData name="Kim Angell" userId="fc38f59a-e9e0-4d26-9ed0-d959a6433ce5" providerId="ADAL" clId="{A9C39EB7-2DE6-42A9-921C-845C71EDC10C}" dt="2022-12-02T14:14:15.769" v="2" actId="20577"/>
        <pc:sldMkLst>
          <pc:docMk/>
          <pc:sldMk cId="2707713235" sldId="266"/>
        </pc:sldMkLst>
        <pc:spChg chg="mod">
          <ac:chgData name="Kim Angell" userId="fc38f59a-e9e0-4d26-9ed0-d959a6433ce5" providerId="ADAL" clId="{A9C39EB7-2DE6-42A9-921C-845C71EDC10C}" dt="2022-12-02T14:14:15.769" v="2" actId="20577"/>
          <ac:spMkLst>
            <pc:docMk/>
            <pc:sldMk cId="2707713235" sldId="266"/>
            <ac:spMk id="70" creationId="{3D149E85-BF4A-44FC-952B-BDB0815E81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CAE43-C610-4BF2-9AE4-93FD86BCE634}" type="datetimeFigureOut">
              <a:rPr lang="en-US" smtClean="0"/>
              <a:t>3/9/2023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E418F9-273F-49D0-9E55-A1FB91691078}" type="slidenum">
              <a:rPr lang="en-US" smtClean="0"/>
              <a:t>‹#›</a:t>
            </a:fld>
            <a:endParaRPr lang="en-US"/>
          </a:p>
        </p:txBody>
      </p:sp>
    </p:spTree>
    <p:extLst>
      <p:ext uri="{BB962C8B-B14F-4D97-AF65-F5344CB8AC3E}">
        <p14:creationId xmlns:p14="http://schemas.microsoft.com/office/powerpoint/2010/main" val="411697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8.png"/><Relationship Id="rId3" Type="http://schemas.openxmlformats.org/officeDocument/2006/relationships/hyperlink" Target="https://www.linkedin.com/company/chally-assessment/" TargetMode="External"/><Relationship Id="rId7" Type="http://schemas.openxmlformats.org/officeDocument/2006/relationships/image" Target="../media/image4.png"/><Relationship Id="rId12" Type="http://schemas.openxmlformats.org/officeDocument/2006/relationships/hyperlink" Target="https://www.youtube.com/channel/UCYvcq00tJQNeE4Qs2UHEsXA"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twitter.com/ChallyLLC" TargetMode="External"/><Relationship Id="rId11" Type="http://schemas.openxmlformats.org/officeDocument/2006/relationships/image" Target="../media/image7.svg"/><Relationship Id="rId5" Type="http://schemas.openxmlformats.org/officeDocument/2006/relationships/image" Target="../media/image3.svg"/><Relationship Id="rId15" Type="http://schemas.openxmlformats.org/officeDocument/2006/relationships/image" Target="../media/image10.jpe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facebook.com/challyllc/" TargetMode="External"/><Relationship Id="rId14"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acebook.com/challyllc/" TargetMode="External"/><Relationship Id="rId13"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8.png"/><Relationship Id="rId2" Type="http://schemas.openxmlformats.org/officeDocument/2006/relationships/hyperlink" Target="https://www.linkedin.com/company/chally-assessment/"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Yvcq00tJQNeE4Qs2UHEsXA" TargetMode="External"/><Relationship Id="rId5" Type="http://schemas.openxmlformats.org/officeDocument/2006/relationships/hyperlink" Target="https://twitter.com/ChallyLLC" TargetMode="External"/><Relationship Id="rId1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A4E1F2B-DCDD-4A90-951B-4126CDD34E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2874" y="477466"/>
            <a:ext cx="1327273" cy="531531"/>
          </a:xfrm>
          <a:prstGeom prst="rect">
            <a:avLst/>
          </a:prstGeom>
        </p:spPr>
      </p:pic>
      <p:sp>
        <p:nvSpPr>
          <p:cNvPr id="8" name="Rectangle 7">
            <a:extLst>
              <a:ext uri="{FF2B5EF4-FFF2-40B4-BE49-F238E27FC236}">
                <a16:creationId xmlns:a16="http://schemas.microsoft.com/office/drawing/2014/main" id="{CD1335A9-1E45-468C-83D1-AB13716195D2}"/>
              </a:ext>
            </a:extLst>
          </p:cNvPr>
          <p:cNvSpPr/>
          <p:nvPr userDrawn="1"/>
        </p:nvSpPr>
        <p:spPr>
          <a:xfrm>
            <a:off x="0" y="4985238"/>
            <a:ext cx="12191999" cy="18727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1C60FD-3413-4C57-A365-43F66028515C}"/>
              </a:ext>
            </a:extLst>
          </p:cNvPr>
          <p:cNvSpPr txBox="1"/>
          <p:nvPr userDrawn="1"/>
        </p:nvSpPr>
        <p:spPr>
          <a:xfrm>
            <a:off x="1924045" y="6216830"/>
            <a:ext cx="2146742" cy="400110"/>
          </a:xfrm>
          <a:prstGeom prst="rect">
            <a:avLst/>
          </a:prstGeom>
          <a:noFill/>
        </p:spPr>
        <p:txBody>
          <a:bodyPr wrap="none" rtlCol="0">
            <a:spAutoFit/>
          </a:bodyPr>
          <a:lstStyle/>
          <a:p>
            <a:r>
              <a:rPr lang="en-US" sz="1000">
                <a:solidFill>
                  <a:schemeClr val="bg1"/>
                </a:solidFill>
              </a:rPr>
              <a:t>800.254.5995 | 937.259.1200 </a:t>
            </a:r>
          </a:p>
          <a:p>
            <a:r>
              <a:rPr lang="en-US" sz="1000" u="none">
                <a:solidFill>
                  <a:schemeClr val="bg1"/>
                </a:solidFill>
              </a:rPr>
              <a:t>www.chally.com | info@chally.com</a:t>
            </a:r>
          </a:p>
        </p:txBody>
      </p:sp>
      <p:cxnSp>
        <p:nvCxnSpPr>
          <p:cNvPr id="10" name="Straight Connector 9">
            <a:extLst>
              <a:ext uri="{FF2B5EF4-FFF2-40B4-BE49-F238E27FC236}">
                <a16:creationId xmlns:a16="http://schemas.microsoft.com/office/drawing/2014/main" id="{DE7F304A-9F51-4133-A42A-295EA4228115}"/>
              </a:ext>
            </a:extLst>
          </p:cNvPr>
          <p:cNvCxnSpPr/>
          <p:nvPr userDrawn="1"/>
        </p:nvCxnSpPr>
        <p:spPr>
          <a:xfrm>
            <a:off x="1847850" y="6172200"/>
            <a:ext cx="0" cy="47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Graphic 10">
            <a:hlinkClick r:id="rId3"/>
            <a:extLst>
              <a:ext uri="{FF2B5EF4-FFF2-40B4-BE49-F238E27FC236}">
                <a16:creationId xmlns:a16="http://schemas.microsoft.com/office/drawing/2014/main" id="{7FCDA002-B818-481B-9924-A3058DEE312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8048" y="6260532"/>
            <a:ext cx="243130" cy="243130"/>
          </a:xfrm>
          <a:prstGeom prst="rect">
            <a:avLst/>
          </a:prstGeom>
        </p:spPr>
      </p:pic>
      <p:pic>
        <p:nvPicPr>
          <p:cNvPr id="12" name="Graphic 11">
            <a:hlinkClick r:id="rId6"/>
            <a:extLst>
              <a:ext uri="{FF2B5EF4-FFF2-40B4-BE49-F238E27FC236}">
                <a16:creationId xmlns:a16="http://schemas.microsoft.com/office/drawing/2014/main" id="{105DA5E0-F3A7-41C3-B325-B6AD0373F30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00967" y="6306118"/>
            <a:ext cx="243130" cy="197543"/>
          </a:xfrm>
          <a:prstGeom prst="rect">
            <a:avLst/>
          </a:prstGeom>
        </p:spPr>
      </p:pic>
      <p:pic>
        <p:nvPicPr>
          <p:cNvPr id="13" name="Graphic 12">
            <a:hlinkClick r:id="rId9"/>
            <a:extLst>
              <a:ext uri="{FF2B5EF4-FFF2-40B4-BE49-F238E27FC236}">
                <a16:creationId xmlns:a16="http://schemas.microsoft.com/office/drawing/2014/main" id="{188CBF9E-AB52-4B20-A329-F29A71A1F0B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3886" y="6260532"/>
            <a:ext cx="112214" cy="243130"/>
          </a:xfrm>
          <a:prstGeom prst="rect">
            <a:avLst/>
          </a:prstGeom>
        </p:spPr>
      </p:pic>
      <p:pic>
        <p:nvPicPr>
          <p:cNvPr id="14" name="Graphic 13">
            <a:hlinkClick r:id="rId12"/>
            <a:extLst>
              <a:ext uri="{FF2B5EF4-FFF2-40B4-BE49-F238E27FC236}">
                <a16:creationId xmlns:a16="http://schemas.microsoft.com/office/drawing/2014/main" id="{0678C004-F46C-4101-9ED3-D09076F23160}"/>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441630" y="6307287"/>
            <a:ext cx="271183" cy="196374"/>
          </a:xfrm>
          <a:prstGeom prst="rect">
            <a:avLst/>
          </a:prstGeom>
        </p:spPr>
      </p:pic>
      <p:pic>
        <p:nvPicPr>
          <p:cNvPr id="15" name="Picture 14" descr="Background pattern&#10;&#10;Description automatically generated">
            <a:extLst>
              <a:ext uri="{FF2B5EF4-FFF2-40B4-BE49-F238E27FC236}">
                <a16:creationId xmlns:a16="http://schemas.microsoft.com/office/drawing/2014/main" id="{F7DDBB5F-16FD-42F1-A74A-0312726DBD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617171"/>
            <a:ext cx="12191999" cy="3409950"/>
          </a:xfrm>
          <a:prstGeom prst="rect">
            <a:avLst/>
          </a:prstGeom>
        </p:spPr>
      </p:pic>
      <p:sp>
        <p:nvSpPr>
          <p:cNvPr id="2" name="Title 1">
            <a:extLst>
              <a:ext uri="{FF2B5EF4-FFF2-40B4-BE49-F238E27FC236}">
                <a16:creationId xmlns:a16="http://schemas.microsoft.com/office/drawing/2014/main" id="{34531AE1-A375-4A50-9459-EE864FCB742F}"/>
              </a:ext>
            </a:extLst>
          </p:cNvPr>
          <p:cNvSpPr>
            <a:spLocks noGrp="1"/>
          </p:cNvSpPr>
          <p:nvPr>
            <p:ph type="ctrTitle"/>
          </p:nvPr>
        </p:nvSpPr>
        <p:spPr>
          <a:xfrm>
            <a:off x="661178" y="1622545"/>
            <a:ext cx="10006822" cy="1887418"/>
          </a:xfrm>
          <a:prstGeom prst="rect">
            <a:avLst/>
          </a:prstGeom>
        </p:spPr>
        <p:txBody>
          <a:bodyPr anchor="b"/>
          <a:lstStyle>
            <a:lvl1pPr algn="l">
              <a:defRPr sz="3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65428883-6687-494A-9918-BC64D23BA5E5}"/>
              </a:ext>
            </a:extLst>
          </p:cNvPr>
          <p:cNvSpPr>
            <a:spLocks noGrp="1"/>
          </p:cNvSpPr>
          <p:nvPr>
            <p:ph type="subTitle" idx="1"/>
          </p:nvPr>
        </p:nvSpPr>
        <p:spPr>
          <a:xfrm>
            <a:off x="661178" y="3602038"/>
            <a:ext cx="10006822" cy="143045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7" name="Straight Connector 16">
            <a:extLst>
              <a:ext uri="{FF2B5EF4-FFF2-40B4-BE49-F238E27FC236}">
                <a16:creationId xmlns:a16="http://schemas.microsoft.com/office/drawing/2014/main" id="{B8681278-5883-4D33-9828-9746E84EDE1B}"/>
              </a:ext>
            </a:extLst>
          </p:cNvPr>
          <p:cNvCxnSpPr>
            <a:cxnSpLocks/>
          </p:cNvCxnSpPr>
          <p:nvPr userDrawn="1"/>
        </p:nvCxnSpPr>
        <p:spPr>
          <a:xfrm>
            <a:off x="-17584" y="5021259"/>
            <a:ext cx="1220958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115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02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4AA8-C68B-444C-8E91-71EC68FC5274}"/>
              </a:ext>
            </a:extLst>
          </p:cNvPr>
          <p:cNvSpPr>
            <a:spLocks noGrp="1"/>
          </p:cNvSpPr>
          <p:nvPr>
            <p:ph type="title"/>
          </p:nvPr>
        </p:nvSpPr>
        <p:spPr>
          <a:xfrm>
            <a:off x="839788" y="987424"/>
            <a:ext cx="3932237" cy="1069975"/>
          </a:xfrm>
          <a:prstGeom prst="rect">
            <a:avLst/>
          </a:prstGeom>
        </p:spPr>
        <p:txBody>
          <a:bodyPr anchor="b"/>
          <a:lstStyle>
            <a:lvl1pPr>
              <a:defRPr sz="3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57B4EB3-ED49-473F-BC12-34C33FE65C16}"/>
              </a:ext>
            </a:extLst>
          </p:cNvPr>
          <p:cNvSpPr>
            <a:spLocks noGrp="1"/>
          </p:cNvSpPr>
          <p:nvPr>
            <p:ph idx="1"/>
          </p:nvPr>
        </p:nvSpPr>
        <p:spPr>
          <a:xfrm>
            <a:off x="5183188" y="987425"/>
            <a:ext cx="6172200" cy="4873625"/>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5DF251-9742-4FD7-9F6B-057D46F8F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Background pattern&#10;&#10;Description automatically generated">
            <a:extLst>
              <a:ext uri="{FF2B5EF4-FFF2-40B4-BE49-F238E27FC236}">
                <a16:creationId xmlns:a16="http://schemas.microsoft.com/office/drawing/2014/main" id="{473BEADB-392B-4D0F-95A5-BF964A10AD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6" name="Rectangle 5">
            <a:extLst>
              <a:ext uri="{FF2B5EF4-FFF2-40B4-BE49-F238E27FC236}">
                <a16:creationId xmlns:a16="http://schemas.microsoft.com/office/drawing/2014/main" id="{CA2B95B6-A8ED-4FDC-A5B5-0D2B1E0C5DAF}"/>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169540DA-E9FC-481D-A590-A4A6B9F884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8" name="TextBox 7">
            <a:extLst>
              <a:ext uri="{FF2B5EF4-FFF2-40B4-BE49-F238E27FC236}">
                <a16:creationId xmlns:a16="http://schemas.microsoft.com/office/drawing/2014/main" id="{FE476006-2B3E-4590-93D2-5D9069F33583}"/>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9" name="TextBox 8">
            <a:extLst>
              <a:ext uri="{FF2B5EF4-FFF2-40B4-BE49-F238E27FC236}">
                <a16:creationId xmlns:a16="http://schemas.microsoft.com/office/drawing/2014/main" id="{0032FD84-1828-414C-8A3D-65515AFE9F29}"/>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10" name="Straight Connector 9">
            <a:extLst>
              <a:ext uri="{FF2B5EF4-FFF2-40B4-BE49-F238E27FC236}">
                <a16:creationId xmlns:a16="http://schemas.microsoft.com/office/drawing/2014/main" id="{60163F47-0C71-4512-93C1-F53FAC21B4AF}"/>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56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4965-C97A-4567-B908-20BC91AC34F1}"/>
              </a:ext>
            </a:extLst>
          </p:cNvPr>
          <p:cNvSpPr>
            <a:spLocks noGrp="1"/>
          </p:cNvSpPr>
          <p:nvPr>
            <p:ph type="title"/>
          </p:nvPr>
        </p:nvSpPr>
        <p:spPr>
          <a:xfrm>
            <a:off x="839788" y="987424"/>
            <a:ext cx="3932237" cy="1069975"/>
          </a:xfrm>
          <a:prstGeom prst="rect">
            <a:avLst/>
          </a:prstGeom>
        </p:spPr>
        <p:txBody>
          <a:bodyPr anchor="b"/>
          <a:lstStyle>
            <a:lvl1pPr>
              <a:defRPr sz="3000">
                <a:solidFill>
                  <a:schemeClr val="tx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C0C1216-BE11-4980-98B1-D35959D10DF7}"/>
              </a:ext>
            </a:extLst>
          </p:cNvPr>
          <p:cNvSpPr>
            <a:spLocks noGrp="1"/>
          </p:cNvSpPr>
          <p:nvPr>
            <p:ph type="pic" idx="1"/>
          </p:nvPr>
        </p:nvSpPr>
        <p:spPr>
          <a:xfrm>
            <a:off x="5183188" y="987425"/>
            <a:ext cx="6172200" cy="4873625"/>
          </a:xfrm>
          <a:prstGeom prst="rect">
            <a:avLst/>
          </a:prstGeom>
        </p:spPr>
        <p:txBody>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4EA7B64-9BFD-4A8E-8FF5-D7E159816AA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descr="Background pattern&#10;&#10;Description automatically generated">
            <a:extLst>
              <a:ext uri="{FF2B5EF4-FFF2-40B4-BE49-F238E27FC236}">
                <a16:creationId xmlns:a16="http://schemas.microsoft.com/office/drawing/2014/main" id="{F3834F0F-A8EB-49CE-858D-77F2CB0ED6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6" name="Rectangle 5">
            <a:extLst>
              <a:ext uri="{FF2B5EF4-FFF2-40B4-BE49-F238E27FC236}">
                <a16:creationId xmlns:a16="http://schemas.microsoft.com/office/drawing/2014/main" id="{3C001E82-4A8F-4534-92A0-B79E2DC06C0D}"/>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B0088A5-48B5-4E9D-AB9B-496E96B7ED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8" name="TextBox 7">
            <a:extLst>
              <a:ext uri="{FF2B5EF4-FFF2-40B4-BE49-F238E27FC236}">
                <a16:creationId xmlns:a16="http://schemas.microsoft.com/office/drawing/2014/main" id="{939C0FF9-6DF6-4531-8AAD-37D2E6E8927E}"/>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9" name="TextBox 8">
            <a:extLst>
              <a:ext uri="{FF2B5EF4-FFF2-40B4-BE49-F238E27FC236}">
                <a16:creationId xmlns:a16="http://schemas.microsoft.com/office/drawing/2014/main" id="{4A30E1BC-A6FE-44F4-A188-AEAB1D4A18A8}"/>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10" name="Straight Connector 9">
            <a:extLst>
              <a:ext uri="{FF2B5EF4-FFF2-40B4-BE49-F238E27FC236}">
                <a16:creationId xmlns:a16="http://schemas.microsoft.com/office/drawing/2014/main" id="{101DEECD-F5B1-4CC4-8424-6322716EE979}"/>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52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33CEE11-15AA-49F6-A885-B890E8ED6FEA}"/>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07E49C1E-11F4-4822-98CB-DDD18726D3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13" name="TextBox 12">
            <a:extLst>
              <a:ext uri="{FF2B5EF4-FFF2-40B4-BE49-F238E27FC236}">
                <a16:creationId xmlns:a16="http://schemas.microsoft.com/office/drawing/2014/main" id="{E0018BF8-6CBC-4BBB-8B51-3164CFD50DF3}"/>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14" name="TextBox 13">
            <a:extLst>
              <a:ext uri="{FF2B5EF4-FFF2-40B4-BE49-F238E27FC236}">
                <a16:creationId xmlns:a16="http://schemas.microsoft.com/office/drawing/2014/main" id="{47C9AFAF-C1B4-4EEA-BEF0-76415A3203F4}"/>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sp>
        <p:nvSpPr>
          <p:cNvPr id="15" name="Rectangle: Rounded Corners 14">
            <a:extLst>
              <a:ext uri="{FF2B5EF4-FFF2-40B4-BE49-F238E27FC236}">
                <a16:creationId xmlns:a16="http://schemas.microsoft.com/office/drawing/2014/main" id="{7F3573B7-AE7D-45DA-B362-CCD904259946}"/>
              </a:ext>
            </a:extLst>
          </p:cNvPr>
          <p:cNvSpPr/>
          <p:nvPr userDrawn="1"/>
        </p:nvSpPr>
        <p:spPr>
          <a:xfrm>
            <a:off x="952500" y="1781174"/>
            <a:ext cx="2495550" cy="2295525"/>
          </a:xfrm>
          <a:prstGeom prst="roundRect">
            <a:avLst>
              <a:gd name="adj" fmla="val 6945"/>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206EB8BD-A504-4336-B85D-1D9DDE6226E6}"/>
              </a:ext>
            </a:extLst>
          </p:cNvPr>
          <p:cNvSpPr>
            <a:spLocks noGrp="1"/>
          </p:cNvSpPr>
          <p:nvPr>
            <p:ph type="title" hasCustomPrompt="1"/>
          </p:nvPr>
        </p:nvSpPr>
        <p:spPr>
          <a:xfrm>
            <a:off x="447674" y="365125"/>
            <a:ext cx="11172825" cy="593237"/>
          </a:xfrm>
          <a:prstGeom prst="rect">
            <a:avLst/>
          </a:prstGeom>
        </p:spPr>
        <p:txBody>
          <a:bodyPr/>
          <a:lstStyle>
            <a:lvl1pPr>
              <a:defRPr sz="3000"/>
            </a:lvl1pPr>
          </a:lstStyle>
          <a:p>
            <a:r>
              <a:rPr lang="en-US"/>
              <a:t>Biography Name</a:t>
            </a:r>
          </a:p>
        </p:txBody>
      </p:sp>
      <p:sp>
        <p:nvSpPr>
          <p:cNvPr id="17" name="Content Placeholder 2">
            <a:extLst>
              <a:ext uri="{FF2B5EF4-FFF2-40B4-BE49-F238E27FC236}">
                <a16:creationId xmlns:a16="http://schemas.microsoft.com/office/drawing/2014/main" id="{1B027F0E-EE55-4631-B09A-0BDAA96D5574}"/>
              </a:ext>
            </a:extLst>
          </p:cNvPr>
          <p:cNvSpPr>
            <a:spLocks noGrp="1"/>
          </p:cNvSpPr>
          <p:nvPr>
            <p:ph idx="1"/>
          </p:nvPr>
        </p:nvSpPr>
        <p:spPr>
          <a:xfrm>
            <a:off x="4200524" y="1781175"/>
            <a:ext cx="7419975" cy="4276725"/>
          </a:xfrm>
          <a:prstGeom prst="rect">
            <a:avLst/>
          </a:prstGeom>
        </p:spPr>
        <p:txBody>
          <a:bodyPr/>
          <a:lstStyle>
            <a:lvl1pPr marL="0" indent="0">
              <a:buNone/>
              <a:defRPr sz="2000"/>
            </a:lvl1pPr>
            <a:lvl2pPr>
              <a:defRPr sz="2000"/>
            </a:lvl2pPr>
            <a:lvl3pPr>
              <a:defRPr sz="1800"/>
            </a:lvl3pPr>
            <a:lvl4pPr>
              <a:defRPr sz="1600"/>
            </a:lvl4pPr>
            <a:lvl5pPr>
              <a:defRPr sz="1600"/>
            </a:lvl5pPr>
          </a:lstStyle>
          <a:p>
            <a:pPr lvl="0"/>
            <a:r>
              <a:rPr lang="en-US"/>
              <a:t>Click to edit Master text styles</a:t>
            </a:r>
          </a:p>
        </p:txBody>
      </p:sp>
      <p:sp>
        <p:nvSpPr>
          <p:cNvPr id="18" name="Text Placeholder 6">
            <a:extLst>
              <a:ext uri="{FF2B5EF4-FFF2-40B4-BE49-F238E27FC236}">
                <a16:creationId xmlns:a16="http://schemas.microsoft.com/office/drawing/2014/main" id="{1BE58091-7923-4116-9430-DD6FAF7C079A}"/>
              </a:ext>
            </a:extLst>
          </p:cNvPr>
          <p:cNvSpPr>
            <a:spLocks noGrp="1"/>
          </p:cNvSpPr>
          <p:nvPr>
            <p:ph type="body" sz="quarter" idx="10" hasCustomPrompt="1"/>
          </p:nvPr>
        </p:nvSpPr>
        <p:spPr>
          <a:xfrm>
            <a:off x="447674" y="1019908"/>
            <a:ext cx="11172825" cy="485041"/>
          </a:xfrm>
          <a:prstGeom prst="rect">
            <a:avLst/>
          </a:prstGeom>
          <a:ln>
            <a:noFill/>
          </a:ln>
        </p:spPr>
        <p:txBody>
          <a:bodyPr/>
          <a:lstStyle>
            <a:lvl1pPr marL="0" indent="0">
              <a:buNone/>
              <a:defRPr sz="2400">
                <a:solidFill>
                  <a:schemeClr val="tx2"/>
                </a:solidFill>
                <a:latin typeface="+mj-lt"/>
              </a:defRPr>
            </a:lvl1pPr>
          </a:lstStyle>
          <a:p>
            <a:pPr lvl="0"/>
            <a:r>
              <a:rPr lang="en-US"/>
              <a:t>Title | Email | Phone Number</a:t>
            </a:r>
          </a:p>
        </p:txBody>
      </p:sp>
      <p:sp>
        <p:nvSpPr>
          <p:cNvPr id="19" name="Picture Placeholder 6">
            <a:extLst>
              <a:ext uri="{FF2B5EF4-FFF2-40B4-BE49-F238E27FC236}">
                <a16:creationId xmlns:a16="http://schemas.microsoft.com/office/drawing/2014/main" id="{CFD80128-51CF-43F7-939B-18747BF9303F}"/>
              </a:ext>
            </a:extLst>
          </p:cNvPr>
          <p:cNvSpPr>
            <a:spLocks noGrp="1"/>
          </p:cNvSpPr>
          <p:nvPr>
            <p:ph type="pic" sz="quarter" idx="12" hasCustomPrompt="1"/>
          </p:nvPr>
        </p:nvSpPr>
        <p:spPr>
          <a:xfrm>
            <a:off x="1042988" y="1857375"/>
            <a:ext cx="2314574" cy="2125486"/>
          </a:xfrm>
          <a:prstGeom prst="roundRect">
            <a:avLst>
              <a:gd name="adj" fmla="val 6482"/>
            </a:avLst>
          </a:prstGeom>
          <a:solidFill>
            <a:schemeClr val="bg1"/>
          </a:solidFill>
          <a:ln w="19050">
            <a:solidFill>
              <a:schemeClr val="tx1"/>
            </a:solidFill>
          </a:ln>
        </p:spPr>
        <p:txBody>
          <a:bodyPr/>
          <a:lstStyle>
            <a:lvl1pPr marL="0" indent="0">
              <a:buNone/>
              <a:defRPr sz="1800"/>
            </a:lvl1pPr>
          </a:lstStyle>
          <a:p>
            <a:r>
              <a:rPr lang="en-US"/>
              <a:t>Bio Picture</a:t>
            </a:r>
          </a:p>
        </p:txBody>
      </p:sp>
      <p:pic>
        <p:nvPicPr>
          <p:cNvPr id="20" name="Picture 19" descr="Background pattern&#10;&#10;Description automatically generated">
            <a:extLst>
              <a:ext uri="{FF2B5EF4-FFF2-40B4-BE49-F238E27FC236}">
                <a16:creationId xmlns:a16="http://schemas.microsoft.com/office/drawing/2014/main" id="{4F1278D1-AB84-4487-ABAC-8EF3D5AD6B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Tree>
    <p:extLst>
      <p:ext uri="{BB962C8B-B14F-4D97-AF65-F5344CB8AC3E}">
        <p14:creationId xmlns:p14="http://schemas.microsoft.com/office/powerpoint/2010/main" val="3975363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167256-B207-49B0-A3CF-0BE37580FDFF}"/>
              </a:ext>
            </a:extLst>
          </p:cNvPr>
          <p:cNvSpPr/>
          <p:nvPr userDrawn="1"/>
        </p:nvSpPr>
        <p:spPr>
          <a:xfrm>
            <a:off x="-8792" y="0"/>
            <a:ext cx="12191999" cy="1632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46A01E-3A2B-46BC-8E11-2C14275C2510}"/>
              </a:ext>
            </a:extLst>
          </p:cNvPr>
          <p:cNvSpPr/>
          <p:nvPr userDrawn="1"/>
        </p:nvSpPr>
        <p:spPr>
          <a:xfrm>
            <a:off x="0" y="4985238"/>
            <a:ext cx="12191999" cy="18727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5346B6D-FF64-4A56-9FF5-D81820957A4B}"/>
              </a:ext>
            </a:extLst>
          </p:cNvPr>
          <p:cNvSpPr txBox="1"/>
          <p:nvPr userDrawn="1"/>
        </p:nvSpPr>
        <p:spPr>
          <a:xfrm>
            <a:off x="7654938" y="6216830"/>
            <a:ext cx="2050561" cy="400110"/>
          </a:xfrm>
          <a:prstGeom prst="rect">
            <a:avLst/>
          </a:prstGeom>
          <a:noFill/>
        </p:spPr>
        <p:txBody>
          <a:bodyPr wrap="none" rtlCol="0">
            <a:spAutoFit/>
          </a:bodyPr>
          <a:lstStyle/>
          <a:p>
            <a:pPr algn="r"/>
            <a:r>
              <a:rPr lang="en-US" sz="1000">
                <a:solidFill>
                  <a:schemeClr val="bg1"/>
                </a:solidFill>
              </a:rPr>
              <a:t>800.254.5995 | 937.259.1200 </a:t>
            </a:r>
          </a:p>
          <a:p>
            <a:pPr algn="r"/>
            <a:r>
              <a:rPr lang="en-US" sz="1000" u="none">
                <a:solidFill>
                  <a:schemeClr val="bg1"/>
                </a:solidFill>
              </a:rPr>
              <a:t>www.chally.com | info@chally.com</a:t>
            </a:r>
          </a:p>
        </p:txBody>
      </p:sp>
      <p:cxnSp>
        <p:nvCxnSpPr>
          <p:cNvPr id="6" name="Straight Connector 5">
            <a:extLst>
              <a:ext uri="{FF2B5EF4-FFF2-40B4-BE49-F238E27FC236}">
                <a16:creationId xmlns:a16="http://schemas.microsoft.com/office/drawing/2014/main" id="{9576DC34-AD0C-45D7-9A18-8019CF53E68C}"/>
              </a:ext>
            </a:extLst>
          </p:cNvPr>
          <p:cNvCxnSpPr/>
          <p:nvPr userDrawn="1"/>
        </p:nvCxnSpPr>
        <p:spPr>
          <a:xfrm>
            <a:off x="9925050" y="6172200"/>
            <a:ext cx="0" cy="476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Graphic 6">
            <a:hlinkClick r:id="rId2"/>
            <a:extLst>
              <a:ext uri="{FF2B5EF4-FFF2-40B4-BE49-F238E27FC236}">
                <a16:creationId xmlns:a16="http://schemas.microsoft.com/office/drawing/2014/main" id="{B477CEB5-7305-4D79-B544-7D28C674BF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49852" y="6260532"/>
            <a:ext cx="243130" cy="243130"/>
          </a:xfrm>
          <a:prstGeom prst="rect">
            <a:avLst/>
          </a:prstGeom>
        </p:spPr>
      </p:pic>
      <p:pic>
        <p:nvPicPr>
          <p:cNvPr id="8" name="Graphic 7">
            <a:hlinkClick r:id="rId5"/>
            <a:extLst>
              <a:ext uri="{FF2B5EF4-FFF2-40B4-BE49-F238E27FC236}">
                <a16:creationId xmlns:a16="http://schemas.microsoft.com/office/drawing/2014/main" id="{23D9EA65-D284-42F5-B9D4-15FA446613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32771" y="6306118"/>
            <a:ext cx="243130" cy="197543"/>
          </a:xfrm>
          <a:prstGeom prst="rect">
            <a:avLst/>
          </a:prstGeom>
        </p:spPr>
      </p:pic>
      <p:pic>
        <p:nvPicPr>
          <p:cNvPr id="9" name="Graphic 8">
            <a:hlinkClick r:id="rId8"/>
            <a:extLst>
              <a:ext uri="{FF2B5EF4-FFF2-40B4-BE49-F238E27FC236}">
                <a16:creationId xmlns:a16="http://schemas.microsoft.com/office/drawing/2014/main" id="{9B9D6952-A711-4829-88BF-C22177CA5D1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015690" y="6260532"/>
            <a:ext cx="112214" cy="243130"/>
          </a:xfrm>
          <a:prstGeom prst="rect">
            <a:avLst/>
          </a:prstGeom>
        </p:spPr>
      </p:pic>
      <p:pic>
        <p:nvPicPr>
          <p:cNvPr id="10" name="Graphic 9">
            <a:hlinkClick r:id="rId11"/>
            <a:extLst>
              <a:ext uri="{FF2B5EF4-FFF2-40B4-BE49-F238E27FC236}">
                <a16:creationId xmlns:a16="http://schemas.microsoft.com/office/drawing/2014/main" id="{B75D2C4C-8971-4C96-BBC8-8798BEF89A2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273434" y="6307287"/>
            <a:ext cx="271183" cy="196374"/>
          </a:xfrm>
          <a:prstGeom prst="rect">
            <a:avLst/>
          </a:prstGeom>
        </p:spPr>
      </p:pic>
      <p:pic>
        <p:nvPicPr>
          <p:cNvPr id="11" name="Picture 10" descr="Background pattern&#10;&#10;Description automatically generated">
            <a:extLst>
              <a:ext uri="{FF2B5EF4-FFF2-40B4-BE49-F238E27FC236}">
                <a16:creationId xmlns:a16="http://schemas.microsoft.com/office/drawing/2014/main" id="{A3CE4076-9B5C-462A-AD4A-4C353B6D70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617171"/>
            <a:ext cx="12191999" cy="3409950"/>
          </a:xfrm>
          <a:prstGeom prst="rect">
            <a:avLst/>
          </a:prstGeom>
        </p:spPr>
      </p:pic>
      <p:sp>
        <p:nvSpPr>
          <p:cNvPr id="12" name="Title 1">
            <a:extLst>
              <a:ext uri="{FF2B5EF4-FFF2-40B4-BE49-F238E27FC236}">
                <a16:creationId xmlns:a16="http://schemas.microsoft.com/office/drawing/2014/main" id="{04A8EE91-2415-4C37-B606-D146870D4776}"/>
              </a:ext>
            </a:extLst>
          </p:cNvPr>
          <p:cNvSpPr>
            <a:spLocks noGrp="1"/>
          </p:cNvSpPr>
          <p:nvPr>
            <p:ph type="ctrTitle" hasCustomPrompt="1"/>
          </p:nvPr>
        </p:nvSpPr>
        <p:spPr>
          <a:xfrm>
            <a:off x="661178" y="1622545"/>
            <a:ext cx="10006822" cy="1887418"/>
          </a:xfrm>
          <a:prstGeom prst="rect">
            <a:avLst/>
          </a:prstGeom>
        </p:spPr>
        <p:txBody>
          <a:bodyPr anchor="b"/>
          <a:lstStyle>
            <a:lvl1pPr algn="l">
              <a:defRPr sz="3600">
                <a:solidFill>
                  <a:schemeClr val="tx2"/>
                </a:solidFill>
              </a:defRPr>
            </a:lvl1pPr>
          </a:lstStyle>
          <a:p>
            <a:r>
              <a:rPr lang="en-US"/>
              <a:t>Thank You!</a:t>
            </a:r>
          </a:p>
        </p:txBody>
      </p:sp>
      <p:sp>
        <p:nvSpPr>
          <p:cNvPr id="13" name="Subtitle 2">
            <a:extLst>
              <a:ext uri="{FF2B5EF4-FFF2-40B4-BE49-F238E27FC236}">
                <a16:creationId xmlns:a16="http://schemas.microsoft.com/office/drawing/2014/main" id="{3319444C-687D-4762-A58D-C1B8790F629D}"/>
              </a:ext>
            </a:extLst>
          </p:cNvPr>
          <p:cNvSpPr>
            <a:spLocks noGrp="1"/>
          </p:cNvSpPr>
          <p:nvPr>
            <p:ph type="subTitle" idx="1" hasCustomPrompt="1"/>
          </p:nvPr>
        </p:nvSpPr>
        <p:spPr>
          <a:xfrm>
            <a:off x="661178" y="3602038"/>
            <a:ext cx="10006822" cy="143045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Phone | Email</a:t>
            </a:r>
          </a:p>
        </p:txBody>
      </p:sp>
      <p:cxnSp>
        <p:nvCxnSpPr>
          <p:cNvPr id="14" name="Straight Connector 13">
            <a:extLst>
              <a:ext uri="{FF2B5EF4-FFF2-40B4-BE49-F238E27FC236}">
                <a16:creationId xmlns:a16="http://schemas.microsoft.com/office/drawing/2014/main" id="{6B58A4EA-0204-4555-BEFC-56702226F613}"/>
              </a:ext>
            </a:extLst>
          </p:cNvPr>
          <p:cNvCxnSpPr>
            <a:cxnSpLocks/>
          </p:cNvCxnSpPr>
          <p:nvPr userDrawn="1"/>
        </p:nvCxnSpPr>
        <p:spPr>
          <a:xfrm>
            <a:off x="-17584" y="5021259"/>
            <a:ext cx="1220958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F157D39-0A9B-49E5-A549-36070D9D59EB}"/>
              </a:ext>
            </a:extLst>
          </p:cNvPr>
          <p:cNvCxnSpPr>
            <a:cxnSpLocks/>
          </p:cNvCxnSpPr>
          <p:nvPr userDrawn="1"/>
        </p:nvCxnSpPr>
        <p:spPr>
          <a:xfrm>
            <a:off x="-17584" y="1617171"/>
            <a:ext cx="1220958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 clipart&#10;&#10;Description automatically generated">
            <a:extLst>
              <a:ext uri="{FF2B5EF4-FFF2-40B4-BE49-F238E27FC236}">
                <a16:creationId xmlns:a16="http://schemas.microsoft.com/office/drawing/2014/main" id="{C0CC1A66-6A19-42A4-9E8D-DB749E20F4C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82674" y="6105234"/>
            <a:ext cx="1341374" cy="539057"/>
          </a:xfrm>
          <a:prstGeom prst="rect">
            <a:avLst/>
          </a:prstGeom>
        </p:spPr>
      </p:pic>
    </p:spTree>
    <p:extLst>
      <p:ext uri="{BB962C8B-B14F-4D97-AF65-F5344CB8AC3E}">
        <p14:creationId xmlns:p14="http://schemas.microsoft.com/office/powerpoint/2010/main" val="190995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9C762786-6349-4674-BBC7-855B8CAFFE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0875" y="6317631"/>
            <a:ext cx="790400" cy="316530"/>
          </a:xfrm>
          <a:prstGeom prst="rect">
            <a:avLst/>
          </a:prstGeom>
        </p:spPr>
      </p:pic>
      <p:cxnSp>
        <p:nvCxnSpPr>
          <p:cNvPr id="11" name="Straight Connector 10">
            <a:extLst>
              <a:ext uri="{FF2B5EF4-FFF2-40B4-BE49-F238E27FC236}">
                <a16:creationId xmlns:a16="http://schemas.microsoft.com/office/drawing/2014/main" id="{B39998B3-914E-4AF6-BE32-D8A2A15F4053}"/>
              </a:ext>
            </a:extLst>
          </p:cNvPr>
          <p:cNvCxnSpPr>
            <a:cxnSpLocks/>
          </p:cNvCxnSpPr>
          <p:nvPr userDrawn="1"/>
        </p:nvCxnSpPr>
        <p:spPr>
          <a:xfrm>
            <a:off x="-17584" y="1916109"/>
            <a:ext cx="2246434"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FF3F19-7F30-4A56-9C0D-7AB67C89F1D0}"/>
              </a:ext>
            </a:extLst>
          </p:cNvPr>
          <p:cNvCxnSpPr>
            <a:cxnSpLocks/>
          </p:cNvCxnSpPr>
          <p:nvPr userDrawn="1"/>
        </p:nvCxnSpPr>
        <p:spPr>
          <a:xfrm>
            <a:off x="2354141" y="1916109"/>
            <a:ext cx="122359"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B620F4-B576-4902-81DF-F88BFF5A0906}"/>
              </a:ext>
            </a:extLst>
          </p:cNvPr>
          <p:cNvCxnSpPr>
            <a:cxnSpLocks/>
          </p:cNvCxnSpPr>
          <p:nvPr userDrawn="1"/>
        </p:nvCxnSpPr>
        <p:spPr>
          <a:xfrm>
            <a:off x="2590361" y="1916109"/>
            <a:ext cx="122359" cy="0"/>
          </a:xfrm>
          <a:prstGeom prst="line">
            <a:avLst/>
          </a:prstGeom>
          <a:ln w="1016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A7B64A-E08B-4AF3-9680-DFBD6BBFB839}"/>
              </a:ext>
            </a:extLst>
          </p:cNvPr>
          <p:cNvCxnSpPr>
            <a:cxnSpLocks/>
          </p:cNvCxnSpPr>
          <p:nvPr userDrawn="1"/>
        </p:nvCxnSpPr>
        <p:spPr>
          <a:xfrm>
            <a:off x="259138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7364C-B023-45D5-9AB6-E378B8870B44}"/>
              </a:ext>
            </a:extLst>
          </p:cNvPr>
          <p:cNvCxnSpPr>
            <a:cxnSpLocks/>
          </p:cNvCxnSpPr>
          <p:nvPr userDrawn="1"/>
        </p:nvCxnSpPr>
        <p:spPr>
          <a:xfrm>
            <a:off x="282760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5904C3F-3ED4-4522-8628-09CFF57CDA82}"/>
              </a:ext>
            </a:extLst>
          </p:cNvPr>
          <p:cNvCxnSpPr>
            <a:cxnSpLocks/>
          </p:cNvCxnSpPr>
          <p:nvPr userDrawn="1"/>
        </p:nvCxnSpPr>
        <p:spPr>
          <a:xfrm>
            <a:off x="306128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B6CCF09-957D-494E-911E-FA2013472E12}"/>
              </a:ext>
            </a:extLst>
          </p:cNvPr>
          <p:cNvCxnSpPr>
            <a:cxnSpLocks/>
          </p:cNvCxnSpPr>
          <p:nvPr userDrawn="1"/>
        </p:nvCxnSpPr>
        <p:spPr>
          <a:xfrm>
            <a:off x="329750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4D1752-6553-4133-AA62-4DBA37CCBB45}"/>
              </a:ext>
            </a:extLst>
          </p:cNvPr>
          <p:cNvCxnSpPr>
            <a:cxnSpLocks/>
          </p:cNvCxnSpPr>
          <p:nvPr userDrawn="1"/>
        </p:nvCxnSpPr>
        <p:spPr>
          <a:xfrm>
            <a:off x="353118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6EAFBAE-72A2-4F1B-805B-723DEA6A6636}"/>
              </a:ext>
            </a:extLst>
          </p:cNvPr>
          <p:cNvCxnSpPr>
            <a:cxnSpLocks/>
          </p:cNvCxnSpPr>
          <p:nvPr userDrawn="1"/>
        </p:nvCxnSpPr>
        <p:spPr>
          <a:xfrm>
            <a:off x="3767404" y="2106609"/>
            <a:ext cx="122359" cy="0"/>
          </a:xfrm>
          <a:prstGeom prst="line">
            <a:avLst/>
          </a:prstGeom>
          <a:ln w="1016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itle 23">
            <a:extLst>
              <a:ext uri="{FF2B5EF4-FFF2-40B4-BE49-F238E27FC236}">
                <a16:creationId xmlns:a16="http://schemas.microsoft.com/office/drawing/2014/main" id="{DFC59D76-D996-4577-8FF5-F3041BBF1051}"/>
              </a:ext>
            </a:extLst>
          </p:cNvPr>
          <p:cNvSpPr>
            <a:spLocks noGrp="1"/>
          </p:cNvSpPr>
          <p:nvPr>
            <p:ph type="title" hasCustomPrompt="1"/>
          </p:nvPr>
        </p:nvSpPr>
        <p:spPr>
          <a:xfrm>
            <a:off x="4486275" y="1774823"/>
            <a:ext cx="5686425" cy="635002"/>
          </a:xfrm>
          <a:prstGeom prst="rect">
            <a:avLst/>
          </a:prstGeom>
        </p:spPr>
        <p:txBody>
          <a:bodyPr/>
          <a:lstStyle>
            <a:lvl1pPr>
              <a:defRPr sz="3000"/>
            </a:lvl1pPr>
          </a:lstStyle>
          <a:p>
            <a:r>
              <a:rPr lang="en-US"/>
              <a:t>Agenda / Discussion Topics</a:t>
            </a:r>
          </a:p>
        </p:txBody>
      </p:sp>
      <p:sp>
        <p:nvSpPr>
          <p:cNvPr id="26" name="Text Placeholder 25">
            <a:extLst>
              <a:ext uri="{FF2B5EF4-FFF2-40B4-BE49-F238E27FC236}">
                <a16:creationId xmlns:a16="http://schemas.microsoft.com/office/drawing/2014/main" id="{02BC0028-515F-42B4-BD73-E9CD4D8166AE}"/>
              </a:ext>
            </a:extLst>
          </p:cNvPr>
          <p:cNvSpPr>
            <a:spLocks noGrp="1"/>
          </p:cNvSpPr>
          <p:nvPr>
            <p:ph type="body" sz="quarter" idx="10"/>
          </p:nvPr>
        </p:nvSpPr>
        <p:spPr>
          <a:xfrm>
            <a:off x="4486275" y="2581275"/>
            <a:ext cx="5686425" cy="2581275"/>
          </a:xfrm>
          <a:prstGeom prst="rect">
            <a:avLst/>
          </a:prstGeo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79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7305855-596F-46B3-8DFA-13F927A3F0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9" name="Rectangle 8">
            <a:extLst>
              <a:ext uri="{FF2B5EF4-FFF2-40B4-BE49-F238E27FC236}">
                <a16:creationId xmlns:a16="http://schemas.microsoft.com/office/drawing/2014/main" id="{E594BE70-25C5-4C67-95BA-D4DFC5232111}"/>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4097C33B-F039-422F-8D5B-EF51E1E999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12" name="TextBox 11">
            <a:extLst>
              <a:ext uri="{FF2B5EF4-FFF2-40B4-BE49-F238E27FC236}">
                <a16:creationId xmlns:a16="http://schemas.microsoft.com/office/drawing/2014/main" id="{B04B8A45-27A9-40FF-8318-768156AFF12F}"/>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4" name="TextBox 3">
            <a:extLst>
              <a:ext uri="{FF2B5EF4-FFF2-40B4-BE49-F238E27FC236}">
                <a16:creationId xmlns:a16="http://schemas.microsoft.com/office/drawing/2014/main" id="{FA4E4F7C-EB21-4FD6-8E00-81177B065F80}"/>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6" name="Straight Connector 5">
            <a:extLst>
              <a:ext uri="{FF2B5EF4-FFF2-40B4-BE49-F238E27FC236}">
                <a16:creationId xmlns:a16="http://schemas.microsoft.com/office/drawing/2014/main" id="{F016BE99-5AE6-437B-82BB-3D6781E145E0}"/>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94B1A71-C1E9-4966-87D1-4D5D4A1F393A}"/>
              </a:ext>
            </a:extLst>
          </p:cNvPr>
          <p:cNvSpPr>
            <a:spLocks noGrp="1"/>
          </p:cNvSpPr>
          <p:nvPr>
            <p:ph type="title"/>
          </p:nvPr>
        </p:nvSpPr>
        <p:spPr>
          <a:xfrm>
            <a:off x="447675" y="365126"/>
            <a:ext cx="11172825" cy="549274"/>
          </a:xfrm>
          <a:prstGeom prst="rect">
            <a:avLst/>
          </a:prstGeom>
        </p:spPr>
        <p:txBody>
          <a:bodyPr/>
          <a:lstStyle>
            <a:lvl1pPr>
              <a:defRPr sz="3000"/>
            </a:lvl1pPr>
          </a:lstStyle>
          <a:p>
            <a:r>
              <a:rPr lang="en-US"/>
              <a:t>Click to edit Master title style</a:t>
            </a:r>
          </a:p>
        </p:txBody>
      </p:sp>
      <p:sp>
        <p:nvSpPr>
          <p:cNvPr id="13" name="Content Placeholder 2">
            <a:extLst>
              <a:ext uri="{FF2B5EF4-FFF2-40B4-BE49-F238E27FC236}">
                <a16:creationId xmlns:a16="http://schemas.microsoft.com/office/drawing/2014/main" id="{0868EF3A-3990-4275-8C6D-72C02BA1A652}"/>
              </a:ext>
            </a:extLst>
          </p:cNvPr>
          <p:cNvSpPr>
            <a:spLocks noGrp="1"/>
          </p:cNvSpPr>
          <p:nvPr>
            <p:ph idx="1"/>
          </p:nvPr>
        </p:nvSpPr>
        <p:spPr>
          <a:xfrm>
            <a:off x="447675" y="1143000"/>
            <a:ext cx="11172825" cy="5033964"/>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60422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576" userDrawn="1">
          <p15:clr>
            <a:srgbClr val="FBAE40"/>
          </p15:clr>
        </p15:guide>
        <p15:guide id="4" orient="horz" pos="7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7305855-596F-46B3-8DFA-13F927A3F0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9" name="Rectangle 8">
            <a:extLst>
              <a:ext uri="{FF2B5EF4-FFF2-40B4-BE49-F238E27FC236}">
                <a16:creationId xmlns:a16="http://schemas.microsoft.com/office/drawing/2014/main" id="{E594BE70-25C5-4C67-95BA-D4DFC5232111}"/>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4097C33B-F039-422F-8D5B-EF51E1E999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12" name="TextBox 11">
            <a:extLst>
              <a:ext uri="{FF2B5EF4-FFF2-40B4-BE49-F238E27FC236}">
                <a16:creationId xmlns:a16="http://schemas.microsoft.com/office/drawing/2014/main" id="{B04B8A45-27A9-40FF-8318-768156AFF12F}"/>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4" name="TextBox 3">
            <a:extLst>
              <a:ext uri="{FF2B5EF4-FFF2-40B4-BE49-F238E27FC236}">
                <a16:creationId xmlns:a16="http://schemas.microsoft.com/office/drawing/2014/main" id="{FA4E4F7C-EB21-4FD6-8E00-81177B065F80}"/>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6" name="Straight Connector 5">
            <a:extLst>
              <a:ext uri="{FF2B5EF4-FFF2-40B4-BE49-F238E27FC236}">
                <a16:creationId xmlns:a16="http://schemas.microsoft.com/office/drawing/2014/main" id="{F016BE99-5AE6-437B-82BB-3D6781E145E0}"/>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00D2CD2C-A6CC-4A43-BF8F-27F007570964}"/>
              </a:ext>
            </a:extLst>
          </p:cNvPr>
          <p:cNvSpPr>
            <a:spLocks noGrp="1"/>
          </p:cNvSpPr>
          <p:nvPr>
            <p:ph type="title"/>
          </p:nvPr>
        </p:nvSpPr>
        <p:spPr>
          <a:xfrm>
            <a:off x="447675" y="365125"/>
            <a:ext cx="11172825" cy="593237"/>
          </a:xfrm>
          <a:prstGeom prst="rect">
            <a:avLst/>
          </a:prstGeom>
        </p:spPr>
        <p:txBody>
          <a:bodyPr/>
          <a:lstStyle>
            <a:lvl1pPr>
              <a:defRPr sz="3000"/>
            </a:lvl1pPr>
          </a:lstStyle>
          <a:p>
            <a:r>
              <a:rPr lang="en-US"/>
              <a:t>Click to edit Master title style</a:t>
            </a:r>
          </a:p>
        </p:txBody>
      </p:sp>
      <p:sp>
        <p:nvSpPr>
          <p:cNvPr id="14" name="Content Placeholder 2">
            <a:extLst>
              <a:ext uri="{FF2B5EF4-FFF2-40B4-BE49-F238E27FC236}">
                <a16:creationId xmlns:a16="http://schemas.microsoft.com/office/drawing/2014/main" id="{011E7B8E-805A-4B55-B62C-C24222B258B2}"/>
              </a:ext>
            </a:extLst>
          </p:cNvPr>
          <p:cNvSpPr>
            <a:spLocks noGrp="1"/>
          </p:cNvSpPr>
          <p:nvPr>
            <p:ph idx="1"/>
          </p:nvPr>
        </p:nvSpPr>
        <p:spPr>
          <a:xfrm>
            <a:off x="447675" y="1600200"/>
            <a:ext cx="11172825" cy="4576763"/>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6">
            <a:extLst>
              <a:ext uri="{FF2B5EF4-FFF2-40B4-BE49-F238E27FC236}">
                <a16:creationId xmlns:a16="http://schemas.microsoft.com/office/drawing/2014/main" id="{613EC445-AE1D-491C-A9AD-E55FEEF45E65}"/>
              </a:ext>
            </a:extLst>
          </p:cNvPr>
          <p:cNvSpPr>
            <a:spLocks noGrp="1"/>
          </p:cNvSpPr>
          <p:nvPr>
            <p:ph type="body" sz="quarter" idx="10" hasCustomPrompt="1"/>
          </p:nvPr>
        </p:nvSpPr>
        <p:spPr>
          <a:xfrm>
            <a:off x="447675" y="1019908"/>
            <a:ext cx="11172825" cy="485041"/>
          </a:xfrm>
          <a:prstGeom prst="rect">
            <a:avLst/>
          </a:prstGeom>
          <a:ln>
            <a:noFill/>
          </a:ln>
        </p:spPr>
        <p:txBody>
          <a:bodyPr/>
          <a:lstStyle>
            <a:lvl1pPr marL="0" indent="0">
              <a:buNone/>
              <a:defRPr sz="2400">
                <a:solidFill>
                  <a:schemeClr val="tx2"/>
                </a:solidFill>
                <a:latin typeface="+mj-lt"/>
              </a:defRPr>
            </a:lvl1pPr>
          </a:lstStyle>
          <a:p>
            <a:pPr lvl="0"/>
            <a:r>
              <a:rPr lang="en-US"/>
              <a:t>Click to edit Subtitle style</a:t>
            </a:r>
          </a:p>
        </p:txBody>
      </p:sp>
    </p:spTree>
    <p:extLst>
      <p:ext uri="{BB962C8B-B14F-4D97-AF65-F5344CB8AC3E}">
        <p14:creationId xmlns:p14="http://schemas.microsoft.com/office/powerpoint/2010/main" val="368871241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ADBFB22-5E4A-496F-843E-8078FD604E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81" b="9283"/>
          <a:stretch/>
        </p:blipFill>
        <p:spPr>
          <a:xfrm>
            <a:off x="0" y="2118946"/>
            <a:ext cx="12192000" cy="2698498"/>
          </a:xfrm>
          <a:prstGeom prst="rect">
            <a:avLst/>
          </a:prstGeom>
        </p:spPr>
      </p:pic>
      <p:sp>
        <p:nvSpPr>
          <p:cNvPr id="10" name="Title 1">
            <a:extLst>
              <a:ext uri="{FF2B5EF4-FFF2-40B4-BE49-F238E27FC236}">
                <a16:creationId xmlns:a16="http://schemas.microsoft.com/office/drawing/2014/main" id="{62596647-A13D-43C7-8B19-D5AE76674144}"/>
              </a:ext>
            </a:extLst>
          </p:cNvPr>
          <p:cNvSpPr>
            <a:spLocks noGrp="1"/>
          </p:cNvSpPr>
          <p:nvPr>
            <p:ph type="title"/>
          </p:nvPr>
        </p:nvSpPr>
        <p:spPr>
          <a:xfrm>
            <a:off x="831850" y="2147889"/>
            <a:ext cx="10515600" cy="1485900"/>
          </a:xfrm>
          <a:prstGeom prst="rect">
            <a:avLst/>
          </a:prstGeom>
        </p:spPr>
        <p:txBody>
          <a:bodyPr anchor="b"/>
          <a:lstStyle>
            <a:lvl1pPr>
              <a:defRPr sz="3600"/>
            </a:lvl1pPr>
          </a:lstStyle>
          <a:p>
            <a:r>
              <a:rPr lang="en-US"/>
              <a:t>Click to edit Master title style</a:t>
            </a:r>
          </a:p>
        </p:txBody>
      </p:sp>
      <p:sp>
        <p:nvSpPr>
          <p:cNvPr id="11" name="Text Placeholder 2">
            <a:extLst>
              <a:ext uri="{FF2B5EF4-FFF2-40B4-BE49-F238E27FC236}">
                <a16:creationId xmlns:a16="http://schemas.microsoft.com/office/drawing/2014/main" id="{FE96B4A3-5DE3-435A-A123-BE7F3BD0B49D}"/>
              </a:ext>
            </a:extLst>
          </p:cNvPr>
          <p:cNvSpPr>
            <a:spLocks noGrp="1"/>
          </p:cNvSpPr>
          <p:nvPr>
            <p:ph type="body" idx="1"/>
          </p:nvPr>
        </p:nvSpPr>
        <p:spPr>
          <a:xfrm>
            <a:off x="831850" y="3648076"/>
            <a:ext cx="10515600" cy="1169368"/>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2" name="Straight Connector 11">
            <a:extLst>
              <a:ext uri="{FF2B5EF4-FFF2-40B4-BE49-F238E27FC236}">
                <a16:creationId xmlns:a16="http://schemas.microsoft.com/office/drawing/2014/main" id="{7B6839E5-6996-45CE-8A60-37F8745CF9FE}"/>
              </a:ext>
            </a:extLst>
          </p:cNvPr>
          <p:cNvCxnSpPr>
            <a:cxnSpLocks/>
          </p:cNvCxnSpPr>
          <p:nvPr userDrawn="1"/>
        </p:nvCxnSpPr>
        <p:spPr>
          <a:xfrm>
            <a:off x="-17584" y="4825504"/>
            <a:ext cx="12209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55058F-6B19-498F-8D68-7BECCFCD1AE2}"/>
              </a:ext>
            </a:extLst>
          </p:cNvPr>
          <p:cNvCxnSpPr>
            <a:cxnSpLocks/>
          </p:cNvCxnSpPr>
          <p:nvPr userDrawn="1"/>
        </p:nvCxnSpPr>
        <p:spPr>
          <a:xfrm>
            <a:off x="-17584" y="2118946"/>
            <a:ext cx="122095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572AC49D-0901-4876-BC46-07002390EA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10875" y="6317631"/>
            <a:ext cx="790400" cy="316530"/>
          </a:xfrm>
          <a:prstGeom prst="rect">
            <a:avLst/>
          </a:prstGeom>
        </p:spPr>
      </p:pic>
    </p:spTree>
    <p:extLst>
      <p:ext uri="{BB962C8B-B14F-4D97-AF65-F5344CB8AC3E}">
        <p14:creationId xmlns:p14="http://schemas.microsoft.com/office/powerpoint/2010/main" val="371000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573B259-12CC-4D94-AB08-E463CC30EF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6" name="Rectangle 5">
            <a:extLst>
              <a:ext uri="{FF2B5EF4-FFF2-40B4-BE49-F238E27FC236}">
                <a16:creationId xmlns:a16="http://schemas.microsoft.com/office/drawing/2014/main" id="{F847F454-CC08-4764-9BA0-9B139BBE5F63}"/>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41BF31F-F48C-4480-B2C7-910E9F0F5C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8" name="TextBox 7">
            <a:extLst>
              <a:ext uri="{FF2B5EF4-FFF2-40B4-BE49-F238E27FC236}">
                <a16:creationId xmlns:a16="http://schemas.microsoft.com/office/drawing/2014/main" id="{80F7A6B4-F288-4578-A16F-510A348077ED}"/>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9" name="TextBox 8">
            <a:extLst>
              <a:ext uri="{FF2B5EF4-FFF2-40B4-BE49-F238E27FC236}">
                <a16:creationId xmlns:a16="http://schemas.microsoft.com/office/drawing/2014/main" id="{F3706CB9-6F18-4E58-BBBF-9A03689BA233}"/>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10" name="Straight Connector 9">
            <a:extLst>
              <a:ext uri="{FF2B5EF4-FFF2-40B4-BE49-F238E27FC236}">
                <a16:creationId xmlns:a16="http://schemas.microsoft.com/office/drawing/2014/main" id="{EF587D7D-AEA8-4485-A4EB-A6AA407962C7}"/>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C3DAC45-216A-4996-B25F-720A75C9351C}"/>
              </a:ext>
            </a:extLst>
          </p:cNvPr>
          <p:cNvSpPr>
            <a:spLocks noGrp="1"/>
          </p:cNvSpPr>
          <p:nvPr>
            <p:ph sz="half" idx="1"/>
          </p:nvPr>
        </p:nvSpPr>
        <p:spPr>
          <a:xfrm>
            <a:off x="447675" y="1143000"/>
            <a:ext cx="5440680" cy="5033963"/>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4F9039D5-2136-4924-AAF4-57D1C85FEF9A}"/>
              </a:ext>
            </a:extLst>
          </p:cNvPr>
          <p:cNvSpPr>
            <a:spLocks noGrp="1"/>
          </p:cNvSpPr>
          <p:nvPr>
            <p:ph sz="half" idx="2"/>
          </p:nvPr>
        </p:nvSpPr>
        <p:spPr>
          <a:xfrm>
            <a:off x="6172200" y="1143000"/>
            <a:ext cx="5440680" cy="5033963"/>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9DCFC99B-BADD-427D-830D-51D55E5196E4}"/>
              </a:ext>
            </a:extLst>
          </p:cNvPr>
          <p:cNvSpPr>
            <a:spLocks noGrp="1"/>
          </p:cNvSpPr>
          <p:nvPr>
            <p:ph type="title"/>
          </p:nvPr>
        </p:nvSpPr>
        <p:spPr>
          <a:xfrm>
            <a:off x="447675" y="365125"/>
            <a:ext cx="11165205" cy="549275"/>
          </a:xfrm>
          <a:prstGeom prst="rect">
            <a:avLst/>
          </a:prstGeo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4816695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88" userDrawn="1">
          <p15:clr>
            <a:srgbClr val="FBAE40"/>
          </p15:clr>
        </p15:guide>
        <p15:guide id="4" orient="horz" pos="576" userDrawn="1">
          <p15:clr>
            <a:srgbClr val="FBAE40"/>
          </p15:clr>
        </p15:guide>
        <p15:guide id="5"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078A51B7-CF01-43FE-A7A5-2723ACB39E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8" name="Rectangle 7">
            <a:extLst>
              <a:ext uri="{FF2B5EF4-FFF2-40B4-BE49-F238E27FC236}">
                <a16:creationId xmlns:a16="http://schemas.microsoft.com/office/drawing/2014/main" id="{846263F4-EE7D-4BFF-AB69-09ADF42895F2}"/>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477E0B14-205F-4EE2-A366-DBEBDE9E6D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10" name="TextBox 9">
            <a:extLst>
              <a:ext uri="{FF2B5EF4-FFF2-40B4-BE49-F238E27FC236}">
                <a16:creationId xmlns:a16="http://schemas.microsoft.com/office/drawing/2014/main" id="{914EA936-E798-423E-920E-5DD87CC487E3}"/>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11" name="TextBox 10">
            <a:extLst>
              <a:ext uri="{FF2B5EF4-FFF2-40B4-BE49-F238E27FC236}">
                <a16:creationId xmlns:a16="http://schemas.microsoft.com/office/drawing/2014/main" id="{B086044A-9493-4D40-B6F8-934C4D38CFB7}"/>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12" name="Straight Connector 11">
            <a:extLst>
              <a:ext uri="{FF2B5EF4-FFF2-40B4-BE49-F238E27FC236}">
                <a16:creationId xmlns:a16="http://schemas.microsoft.com/office/drawing/2014/main" id="{023B987C-5CA1-464E-9C7B-006D7EC5D6E1}"/>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EC510663-3615-4A6B-9681-7F6D52D3CE9F}"/>
              </a:ext>
            </a:extLst>
          </p:cNvPr>
          <p:cNvSpPr>
            <a:spLocks noGrp="1"/>
          </p:cNvSpPr>
          <p:nvPr>
            <p:ph type="title"/>
          </p:nvPr>
        </p:nvSpPr>
        <p:spPr>
          <a:xfrm>
            <a:off x="447675" y="365125"/>
            <a:ext cx="11165203" cy="546101"/>
          </a:xfrm>
          <a:prstGeom prst="rect">
            <a:avLst/>
          </a:prstGeom>
        </p:spPr>
        <p:txBody>
          <a:bodyPr/>
          <a:lstStyle>
            <a:lvl1pPr>
              <a:defRPr sz="3000"/>
            </a:lvl1pPr>
          </a:lstStyle>
          <a:p>
            <a:r>
              <a:rPr lang="en-US"/>
              <a:t>Click to edit Master title style</a:t>
            </a:r>
          </a:p>
        </p:txBody>
      </p:sp>
      <p:sp>
        <p:nvSpPr>
          <p:cNvPr id="14" name="Text Placeholder 2">
            <a:extLst>
              <a:ext uri="{FF2B5EF4-FFF2-40B4-BE49-F238E27FC236}">
                <a16:creationId xmlns:a16="http://schemas.microsoft.com/office/drawing/2014/main" id="{4D836613-0A5E-40EF-B6C8-3B3CCE64D4AD}"/>
              </a:ext>
            </a:extLst>
          </p:cNvPr>
          <p:cNvSpPr>
            <a:spLocks noGrp="1"/>
          </p:cNvSpPr>
          <p:nvPr>
            <p:ph type="body" idx="1"/>
          </p:nvPr>
        </p:nvSpPr>
        <p:spPr>
          <a:xfrm>
            <a:off x="447676" y="1046163"/>
            <a:ext cx="5440680" cy="546101"/>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0C0FD869-5D25-4D5F-81E6-E26D66681C82}"/>
              </a:ext>
            </a:extLst>
          </p:cNvPr>
          <p:cNvSpPr>
            <a:spLocks noGrp="1"/>
          </p:cNvSpPr>
          <p:nvPr>
            <p:ph sz="half" idx="2"/>
          </p:nvPr>
        </p:nvSpPr>
        <p:spPr>
          <a:xfrm>
            <a:off x="447676" y="1727201"/>
            <a:ext cx="5440680" cy="4444998"/>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65F269A7-16E2-4232-A9F1-71BA4AE343ED}"/>
              </a:ext>
            </a:extLst>
          </p:cNvPr>
          <p:cNvSpPr>
            <a:spLocks noGrp="1"/>
          </p:cNvSpPr>
          <p:nvPr>
            <p:ph type="body" sz="quarter" idx="3"/>
          </p:nvPr>
        </p:nvSpPr>
        <p:spPr>
          <a:xfrm>
            <a:off x="6172199" y="1046163"/>
            <a:ext cx="5440679" cy="546101"/>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FE963835-8193-4E6E-A3BF-C15F7EB086B4}"/>
              </a:ext>
            </a:extLst>
          </p:cNvPr>
          <p:cNvSpPr>
            <a:spLocks noGrp="1"/>
          </p:cNvSpPr>
          <p:nvPr>
            <p:ph sz="quarter" idx="4"/>
          </p:nvPr>
        </p:nvSpPr>
        <p:spPr>
          <a:xfrm>
            <a:off x="6172200" y="1727201"/>
            <a:ext cx="5440680" cy="4444998"/>
          </a:xfrm>
          <a:prstGeom prst="rect">
            <a:avLst/>
          </a:prstGeo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710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88" userDrawn="1">
          <p15:clr>
            <a:srgbClr val="FBAE40"/>
          </p15:clr>
        </p15:guide>
        <p15:guide id="4" orient="horz"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4963CBD-6BD2-42EE-921D-A39F17DA20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3250"/>
          <a:stretch/>
        </p:blipFill>
        <p:spPr>
          <a:xfrm>
            <a:off x="0" y="0"/>
            <a:ext cx="12192000" cy="230188"/>
          </a:xfrm>
          <a:prstGeom prst="rect">
            <a:avLst/>
          </a:prstGeom>
        </p:spPr>
      </p:pic>
      <p:sp>
        <p:nvSpPr>
          <p:cNvPr id="4" name="Rectangle 3">
            <a:extLst>
              <a:ext uri="{FF2B5EF4-FFF2-40B4-BE49-F238E27FC236}">
                <a16:creationId xmlns:a16="http://schemas.microsoft.com/office/drawing/2014/main" id="{7ABE4C27-3CD7-41B2-AA5D-4BD4B46C5625}"/>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2754B63E-1B23-432C-8392-CB5D0A4E27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6" name="TextBox 5">
            <a:extLst>
              <a:ext uri="{FF2B5EF4-FFF2-40B4-BE49-F238E27FC236}">
                <a16:creationId xmlns:a16="http://schemas.microsoft.com/office/drawing/2014/main" id="{55904135-BAAB-44C6-9488-6BFC1FA1E3F9}"/>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7" name="TextBox 6">
            <a:extLst>
              <a:ext uri="{FF2B5EF4-FFF2-40B4-BE49-F238E27FC236}">
                <a16:creationId xmlns:a16="http://schemas.microsoft.com/office/drawing/2014/main" id="{B3AC423F-0E78-4AE5-944B-43ABD91F7883}"/>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8" name="Straight Connector 7">
            <a:extLst>
              <a:ext uri="{FF2B5EF4-FFF2-40B4-BE49-F238E27FC236}">
                <a16:creationId xmlns:a16="http://schemas.microsoft.com/office/drawing/2014/main" id="{5EBC3C05-966D-4D0B-9457-E1AC95A2A0AF}"/>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4D36C9AA-2D0C-4D78-8705-3FA8F665CBAA}"/>
              </a:ext>
            </a:extLst>
          </p:cNvPr>
          <p:cNvSpPr>
            <a:spLocks noGrp="1"/>
          </p:cNvSpPr>
          <p:nvPr>
            <p:ph type="title"/>
          </p:nvPr>
        </p:nvSpPr>
        <p:spPr>
          <a:xfrm>
            <a:off x="447675" y="365125"/>
            <a:ext cx="10906125" cy="549275"/>
          </a:xfrm>
          <a:prstGeom prst="rect">
            <a:avLst/>
          </a:prstGeom>
        </p:spPr>
        <p:txBody>
          <a:bodyPr/>
          <a:lstStyle>
            <a:lvl1pPr>
              <a:defRPr sz="3000"/>
            </a:lvl1pPr>
          </a:lstStyle>
          <a:p>
            <a:r>
              <a:rPr lang="en-US"/>
              <a:t>Click to edit Master title style</a:t>
            </a:r>
          </a:p>
        </p:txBody>
      </p:sp>
    </p:spTree>
    <p:extLst>
      <p:ext uri="{BB962C8B-B14F-4D97-AF65-F5344CB8AC3E}">
        <p14:creationId xmlns:p14="http://schemas.microsoft.com/office/powerpoint/2010/main" val="243243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ck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619B8A-F162-4994-8FE5-17027B5C8638}"/>
              </a:ext>
            </a:extLst>
          </p:cNvPr>
          <p:cNvSpPr/>
          <p:nvPr userDrawn="1"/>
        </p:nvSpPr>
        <p:spPr>
          <a:xfrm>
            <a:off x="0" y="6311901"/>
            <a:ext cx="12192000" cy="546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00BCE50E-E4EB-4FB8-B6E2-36A3599CD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7675" y="6448870"/>
            <a:ext cx="781050" cy="313880"/>
          </a:xfrm>
          <a:prstGeom prst="rect">
            <a:avLst/>
          </a:prstGeom>
        </p:spPr>
      </p:pic>
      <p:sp>
        <p:nvSpPr>
          <p:cNvPr id="4" name="TextBox 3">
            <a:extLst>
              <a:ext uri="{FF2B5EF4-FFF2-40B4-BE49-F238E27FC236}">
                <a16:creationId xmlns:a16="http://schemas.microsoft.com/office/drawing/2014/main" id="{5BCBD73A-6637-47DC-AD15-5E58E15354D5}"/>
              </a:ext>
            </a:extLst>
          </p:cNvPr>
          <p:cNvSpPr txBox="1"/>
          <p:nvPr userDrawn="1"/>
        </p:nvSpPr>
        <p:spPr>
          <a:xfrm>
            <a:off x="8730761" y="6489318"/>
            <a:ext cx="2679459" cy="230832"/>
          </a:xfrm>
          <a:prstGeom prst="rect">
            <a:avLst/>
          </a:prstGeom>
          <a:noFill/>
        </p:spPr>
        <p:txBody>
          <a:bodyPr wrap="square" rtlCol="0">
            <a:spAutoFit/>
          </a:bodyPr>
          <a:lstStyle/>
          <a:p>
            <a:pPr algn="r"/>
            <a:r>
              <a:rPr lang="en-US" sz="900">
                <a:solidFill>
                  <a:schemeClr val="bg1"/>
                </a:solidFill>
              </a:rPr>
              <a:t>© 2022 Chally Assessment, LLC. All rights reserved.</a:t>
            </a:r>
          </a:p>
        </p:txBody>
      </p:sp>
      <p:sp>
        <p:nvSpPr>
          <p:cNvPr id="5" name="TextBox 4">
            <a:extLst>
              <a:ext uri="{FF2B5EF4-FFF2-40B4-BE49-F238E27FC236}">
                <a16:creationId xmlns:a16="http://schemas.microsoft.com/office/drawing/2014/main" id="{02F261AA-0B75-4D90-BBD8-913ED2E1D3D7}"/>
              </a:ext>
            </a:extLst>
          </p:cNvPr>
          <p:cNvSpPr txBox="1"/>
          <p:nvPr userDrawn="1"/>
        </p:nvSpPr>
        <p:spPr>
          <a:xfrm>
            <a:off x="11524521" y="6489318"/>
            <a:ext cx="409575" cy="230832"/>
          </a:xfrm>
          <a:prstGeom prst="rect">
            <a:avLst/>
          </a:prstGeom>
          <a:noFill/>
        </p:spPr>
        <p:txBody>
          <a:bodyPr wrap="square" rtlCol="0">
            <a:spAutoFit/>
          </a:bodyPr>
          <a:lstStyle/>
          <a:p>
            <a:fld id="{D83FE8DC-CAD1-4289-A371-3C990BA80BAA}" type="slidenum">
              <a:rPr lang="en-US" sz="900" b="1" smtClean="0">
                <a:solidFill>
                  <a:schemeClr val="tx2"/>
                </a:solidFill>
              </a:rPr>
              <a:t>‹#›</a:t>
            </a:fld>
            <a:endParaRPr lang="en-US" sz="900" b="1">
              <a:solidFill>
                <a:schemeClr val="tx2"/>
              </a:solidFill>
            </a:endParaRPr>
          </a:p>
        </p:txBody>
      </p:sp>
      <p:cxnSp>
        <p:nvCxnSpPr>
          <p:cNvPr id="6" name="Straight Connector 5">
            <a:extLst>
              <a:ext uri="{FF2B5EF4-FFF2-40B4-BE49-F238E27FC236}">
                <a16:creationId xmlns:a16="http://schemas.microsoft.com/office/drawing/2014/main" id="{D3C4668C-6C51-4BDA-B6C9-7F9F877A8E55}"/>
              </a:ext>
            </a:extLst>
          </p:cNvPr>
          <p:cNvCxnSpPr>
            <a:cxnSpLocks/>
          </p:cNvCxnSpPr>
          <p:nvPr userDrawn="1"/>
        </p:nvCxnSpPr>
        <p:spPr>
          <a:xfrm>
            <a:off x="11462973" y="6489318"/>
            <a:ext cx="0" cy="2308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52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4404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1" r:id="rId5"/>
    <p:sldLayoutId id="2147483652" r:id="rId6"/>
    <p:sldLayoutId id="2147483653" r:id="rId7"/>
    <p:sldLayoutId id="2147483654" r:id="rId8"/>
    <p:sldLayoutId id="2147483660" r:id="rId9"/>
    <p:sldLayoutId id="2147483655" r:id="rId10"/>
    <p:sldLayoutId id="2147483656" r:id="rId11"/>
    <p:sldLayoutId id="2147483657" r:id="rId12"/>
    <p:sldLayoutId id="2147483662" r:id="rId13"/>
    <p:sldLayoutId id="21474836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934A-0CC5-4F57-B3A4-104256CC8934}"/>
              </a:ext>
            </a:extLst>
          </p:cNvPr>
          <p:cNvSpPr>
            <a:spLocks noGrp="1"/>
          </p:cNvSpPr>
          <p:nvPr>
            <p:ph type="ctrTitle"/>
          </p:nvPr>
        </p:nvSpPr>
        <p:spPr/>
        <p:txBody>
          <a:bodyPr/>
          <a:lstStyle/>
          <a:p>
            <a:r>
              <a:rPr lang="en-US"/>
              <a:t>Chally Intro Deck</a:t>
            </a:r>
          </a:p>
        </p:txBody>
      </p:sp>
      <p:sp>
        <p:nvSpPr>
          <p:cNvPr id="3" name="Subtitle 2">
            <a:extLst>
              <a:ext uri="{FF2B5EF4-FFF2-40B4-BE49-F238E27FC236}">
                <a16:creationId xmlns:a16="http://schemas.microsoft.com/office/drawing/2014/main" id="{6EA83D4B-FAFA-4919-AE49-025C43C53B73}"/>
              </a:ext>
            </a:extLst>
          </p:cNvPr>
          <p:cNvSpPr>
            <a:spLocks noGrp="1"/>
          </p:cNvSpPr>
          <p:nvPr>
            <p:ph type="subTitle" idx="1"/>
          </p:nvPr>
        </p:nvSpPr>
        <p:spPr/>
        <p:txBody>
          <a:bodyPr/>
          <a:lstStyle/>
          <a:p>
            <a:r>
              <a:rPr lang="en-US"/>
              <a:t>Introduction to the Chally Assessment</a:t>
            </a:r>
          </a:p>
        </p:txBody>
      </p:sp>
      <p:pic>
        <p:nvPicPr>
          <p:cNvPr id="6" name="Picture 5" descr="A picture containing text, indoor, screenshot&#10;&#10;Description automatically generated">
            <a:extLst>
              <a:ext uri="{FF2B5EF4-FFF2-40B4-BE49-F238E27FC236}">
                <a16:creationId xmlns:a16="http://schemas.microsoft.com/office/drawing/2014/main" id="{01AC1847-25E5-4893-9BE0-6796AD396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794" y="2177143"/>
            <a:ext cx="6232351" cy="4010039"/>
          </a:xfrm>
          <a:prstGeom prst="rect">
            <a:avLst/>
          </a:prstGeom>
        </p:spPr>
      </p:pic>
    </p:spTree>
    <p:extLst>
      <p:ext uri="{BB962C8B-B14F-4D97-AF65-F5344CB8AC3E}">
        <p14:creationId xmlns:p14="http://schemas.microsoft.com/office/powerpoint/2010/main" val="399358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9DBAC-7162-426B-816B-A5700F15302E}"/>
              </a:ext>
            </a:extLst>
          </p:cNvPr>
          <p:cNvSpPr>
            <a:spLocks noGrp="1"/>
          </p:cNvSpPr>
          <p:nvPr>
            <p:ph type="title"/>
          </p:nvPr>
        </p:nvSpPr>
        <p:spPr/>
        <p:txBody>
          <a:bodyPr/>
          <a:lstStyle/>
          <a:p>
            <a:pPr algn="ctr"/>
            <a:r>
              <a:rPr lang="en-US"/>
              <a:t>Why use the Predictive Talent Assessment</a:t>
            </a:r>
          </a:p>
        </p:txBody>
      </p:sp>
      <p:sp>
        <p:nvSpPr>
          <p:cNvPr id="5" name="Content Placeholder 4">
            <a:extLst>
              <a:ext uri="{FF2B5EF4-FFF2-40B4-BE49-F238E27FC236}">
                <a16:creationId xmlns:a16="http://schemas.microsoft.com/office/drawing/2014/main" id="{02D30E4B-33C1-4E75-A409-2210FA6D0F01}"/>
              </a:ext>
            </a:extLst>
          </p:cNvPr>
          <p:cNvSpPr>
            <a:spLocks noGrp="1"/>
          </p:cNvSpPr>
          <p:nvPr>
            <p:ph idx="1"/>
          </p:nvPr>
        </p:nvSpPr>
        <p:spPr>
          <a:xfrm>
            <a:off x="1038687" y="1143000"/>
            <a:ext cx="10581813" cy="1643372"/>
          </a:xfrm>
        </p:spPr>
        <p:txBody>
          <a:bodyPr/>
          <a:lstStyle/>
          <a:p>
            <a:pPr marL="0" indent="0">
              <a:spcBef>
                <a:spcPts val="0"/>
              </a:spcBef>
              <a:spcAft>
                <a:spcPts val="1500"/>
              </a:spcAft>
              <a:buNone/>
            </a:pPr>
            <a:r>
              <a:rPr lang="en-US" sz="1600"/>
              <a:t>Determine if the sales team that got you where you are today is the team you need to succeed in the future.</a:t>
            </a:r>
          </a:p>
          <a:p>
            <a:pPr marL="0" indent="0">
              <a:spcBef>
                <a:spcPts val="0"/>
              </a:spcBef>
              <a:spcAft>
                <a:spcPts val="1500"/>
              </a:spcAft>
              <a:buNone/>
            </a:pPr>
            <a:r>
              <a:rPr lang="en-US" sz="1600"/>
              <a:t>Use objective evidence to make the right sales hiring decisions.</a:t>
            </a:r>
          </a:p>
          <a:p>
            <a:pPr marL="0" indent="0">
              <a:spcBef>
                <a:spcPts val="0"/>
              </a:spcBef>
              <a:spcAft>
                <a:spcPts val="1500"/>
              </a:spcAft>
              <a:buNone/>
            </a:pPr>
            <a:r>
              <a:rPr lang="en-US" sz="1600"/>
              <a:t>Unlock your sales team’s potential with insights and tools for onboarding, coaching, and personal development planning.</a:t>
            </a:r>
          </a:p>
          <a:p>
            <a:pPr marL="0" indent="0">
              <a:spcBef>
                <a:spcPts val="0"/>
              </a:spcBef>
              <a:spcAft>
                <a:spcPts val="1500"/>
              </a:spcAft>
              <a:buNone/>
            </a:pPr>
            <a:r>
              <a:rPr lang="en-US" sz="1600"/>
              <a:t>Retain your top talent when making tough decisions.</a:t>
            </a:r>
          </a:p>
        </p:txBody>
      </p:sp>
      <p:sp>
        <p:nvSpPr>
          <p:cNvPr id="6" name="Oval 5">
            <a:extLst>
              <a:ext uri="{FF2B5EF4-FFF2-40B4-BE49-F238E27FC236}">
                <a16:creationId xmlns:a16="http://schemas.microsoft.com/office/drawing/2014/main" id="{67CFA994-1CFC-4F4D-AD5D-18F4A91EC9F6}"/>
              </a:ext>
            </a:extLst>
          </p:cNvPr>
          <p:cNvSpPr/>
          <p:nvPr/>
        </p:nvSpPr>
        <p:spPr>
          <a:xfrm>
            <a:off x="751550" y="1182350"/>
            <a:ext cx="237200" cy="23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1</a:t>
            </a:r>
          </a:p>
        </p:txBody>
      </p:sp>
      <p:sp>
        <p:nvSpPr>
          <p:cNvPr id="7" name="Oval 6">
            <a:extLst>
              <a:ext uri="{FF2B5EF4-FFF2-40B4-BE49-F238E27FC236}">
                <a16:creationId xmlns:a16="http://schemas.microsoft.com/office/drawing/2014/main" id="{57BE2A8F-F649-462C-B7BC-2A07538970BF}"/>
              </a:ext>
            </a:extLst>
          </p:cNvPr>
          <p:cNvSpPr/>
          <p:nvPr/>
        </p:nvSpPr>
        <p:spPr>
          <a:xfrm>
            <a:off x="751550" y="1580974"/>
            <a:ext cx="237200" cy="23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2</a:t>
            </a:r>
          </a:p>
        </p:txBody>
      </p:sp>
      <p:sp>
        <p:nvSpPr>
          <p:cNvPr id="8" name="Oval 7">
            <a:extLst>
              <a:ext uri="{FF2B5EF4-FFF2-40B4-BE49-F238E27FC236}">
                <a16:creationId xmlns:a16="http://schemas.microsoft.com/office/drawing/2014/main" id="{BFEC11BF-AFC2-401A-943E-6A004113553D}"/>
              </a:ext>
            </a:extLst>
          </p:cNvPr>
          <p:cNvSpPr/>
          <p:nvPr/>
        </p:nvSpPr>
        <p:spPr>
          <a:xfrm>
            <a:off x="751550" y="1979598"/>
            <a:ext cx="237200" cy="23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3</a:t>
            </a:r>
          </a:p>
        </p:txBody>
      </p:sp>
      <p:sp>
        <p:nvSpPr>
          <p:cNvPr id="9" name="Oval 8">
            <a:extLst>
              <a:ext uri="{FF2B5EF4-FFF2-40B4-BE49-F238E27FC236}">
                <a16:creationId xmlns:a16="http://schemas.microsoft.com/office/drawing/2014/main" id="{EDBB209C-EF02-4DC1-BDC1-6AF5FC3FC380}"/>
              </a:ext>
            </a:extLst>
          </p:cNvPr>
          <p:cNvSpPr/>
          <p:nvPr/>
        </p:nvSpPr>
        <p:spPr>
          <a:xfrm>
            <a:off x="751550" y="2378222"/>
            <a:ext cx="237200" cy="23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4</a:t>
            </a:r>
          </a:p>
        </p:txBody>
      </p:sp>
      <p:sp>
        <p:nvSpPr>
          <p:cNvPr id="10" name="Content Placeholder 1">
            <a:extLst>
              <a:ext uri="{FF2B5EF4-FFF2-40B4-BE49-F238E27FC236}">
                <a16:creationId xmlns:a16="http://schemas.microsoft.com/office/drawing/2014/main" id="{08A8F9F2-D395-4170-BB43-38E758DA6A87}"/>
              </a:ext>
            </a:extLst>
          </p:cNvPr>
          <p:cNvSpPr txBox="1">
            <a:spLocks/>
          </p:cNvSpPr>
          <p:nvPr/>
        </p:nvSpPr>
        <p:spPr>
          <a:xfrm>
            <a:off x="6533284" y="3407025"/>
            <a:ext cx="5262904" cy="2860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1600"/>
              <a:t>Continual shortfall of sales goals</a:t>
            </a:r>
          </a:p>
          <a:p>
            <a:pPr marL="0" indent="0">
              <a:spcBef>
                <a:spcPts val="1200"/>
              </a:spcBef>
              <a:buFont typeface="Arial" panose="020B0604020202020204" pitchFamily="34" charset="0"/>
              <a:buNone/>
            </a:pPr>
            <a:r>
              <a:rPr lang="en-US" sz="1600"/>
              <a:t>High unwanted turnover rate</a:t>
            </a:r>
          </a:p>
          <a:p>
            <a:pPr marL="0" indent="0">
              <a:spcBef>
                <a:spcPts val="1200"/>
              </a:spcBef>
              <a:buFont typeface="Arial" panose="020B0604020202020204" pitchFamily="34" charset="0"/>
              <a:buNone/>
            </a:pPr>
            <a:r>
              <a:rPr lang="en-US" sz="1600"/>
              <a:t>Difficulty identifying and attracting the right candidates (critical roles go unfilled) </a:t>
            </a:r>
          </a:p>
          <a:p>
            <a:pPr marL="0" indent="0">
              <a:spcBef>
                <a:spcPts val="1200"/>
              </a:spcBef>
              <a:buFont typeface="Arial" panose="020B0604020202020204" pitchFamily="34" charset="0"/>
              <a:buNone/>
            </a:pPr>
            <a:r>
              <a:rPr lang="en-US" sz="1600"/>
              <a:t>Lack of role clarity  </a:t>
            </a:r>
          </a:p>
          <a:p>
            <a:pPr marL="0" indent="0">
              <a:spcBef>
                <a:spcPts val="1200"/>
              </a:spcBef>
              <a:buFont typeface="Arial" panose="020B0604020202020204" pitchFamily="34" charset="0"/>
              <a:buNone/>
            </a:pPr>
            <a:r>
              <a:rPr lang="en-US" sz="1600"/>
              <a:t>Wrong people in wrong roles (lack of people with capabilities needed to execute strategy)</a:t>
            </a:r>
          </a:p>
          <a:p>
            <a:pPr marL="0" indent="0">
              <a:spcBef>
                <a:spcPts val="1200"/>
              </a:spcBef>
              <a:buFont typeface="Arial" panose="020B0604020202020204" pitchFamily="34" charset="0"/>
              <a:buNone/>
            </a:pPr>
            <a:r>
              <a:rPr lang="en-US" sz="1600"/>
              <a:t>Lack of effective and consistent talent processes (recruiting, on boarding, sales enablement)</a:t>
            </a:r>
          </a:p>
          <a:p>
            <a:pPr marL="0" indent="0">
              <a:spcBef>
                <a:spcPts val="1200"/>
              </a:spcBef>
              <a:buFont typeface="Arial" panose="020B0604020202020204" pitchFamily="34" charset="0"/>
              <a:buNone/>
            </a:pPr>
            <a:endParaRPr lang="en-US" sz="1600"/>
          </a:p>
        </p:txBody>
      </p:sp>
      <p:sp>
        <p:nvSpPr>
          <p:cNvPr id="11" name="Content Placeholder 4">
            <a:extLst>
              <a:ext uri="{FF2B5EF4-FFF2-40B4-BE49-F238E27FC236}">
                <a16:creationId xmlns:a16="http://schemas.microsoft.com/office/drawing/2014/main" id="{01BBC042-8417-42BF-9E36-CD55586E6C50}"/>
              </a:ext>
            </a:extLst>
          </p:cNvPr>
          <p:cNvSpPr txBox="1">
            <a:spLocks/>
          </p:cNvSpPr>
          <p:nvPr/>
        </p:nvSpPr>
        <p:spPr>
          <a:xfrm>
            <a:off x="1179541" y="3511800"/>
            <a:ext cx="3799009" cy="2158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4">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4">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400"/>
              </a:spcBef>
              <a:buFont typeface="Arial" panose="020B0604020202020204" pitchFamily="34" charset="0"/>
              <a:buNone/>
            </a:pPr>
            <a:r>
              <a:rPr lang="en-US" sz="1600" dirty="0">
                <a:solidFill>
                  <a:schemeClr val="tx1"/>
                </a:solidFill>
              </a:rPr>
              <a:t>Merger or acquisition </a:t>
            </a:r>
          </a:p>
          <a:p>
            <a:pPr marL="0" indent="0">
              <a:spcBef>
                <a:spcPts val="2400"/>
              </a:spcBef>
              <a:buFont typeface="Arial" panose="020B0604020202020204" pitchFamily="34" charset="0"/>
              <a:buNone/>
            </a:pPr>
            <a:r>
              <a:rPr lang="en-US" sz="1600" dirty="0">
                <a:solidFill>
                  <a:schemeClr val="tx1"/>
                </a:solidFill>
              </a:rPr>
              <a:t>New go-to-market strategy that requires different approach and sales skills </a:t>
            </a:r>
          </a:p>
          <a:p>
            <a:pPr marL="0" indent="0">
              <a:spcBef>
                <a:spcPts val="2400"/>
              </a:spcBef>
              <a:buFont typeface="Arial" panose="020B0604020202020204" pitchFamily="34" charset="0"/>
              <a:buNone/>
            </a:pPr>
            <a:r>
              <a:rPr lang="en-US" sz="1600" dirty="0">
                <a:solidFill>
                  <a:schemeClr val="tx1"/>
                </a:solidFill>
              </a:rPr>
              <a:t>Changing market requirements and/or competitive landscape </a:t>
            </a:r>
          </a:p>
          <a:p>
            <a:pPr marL="0" indent="0">
              <a:spcBef>
                <a:spcPts val="2400"/>
              </a:spcBef>
              <a:buFont typeface="Arial" panose="020B0604020202020204" pitchFamily="34" charset="0"/>
              <a:buNone/>
            </a:pPr>
            <a:r>
              <a:rPr lang="en-US" sz="1600" dirty="0">
                <a:solidFill>
                  <a:schemeClr val="tx1"/>
                </a:solidFill>
              </a:rPr>
              <a:t>Hiring to Rapidly Scale the Business</a:t>
            </a:r>
          </a:p>
        </p:txBody>
      </p:sp>
      <p:sp>
        <p:nvSpPr>
          <p:cNvPr id="12" name="Title 3">
            <a:extLst>
              <a:ext uri="{FF2B5EF4-FFF2-40B4-BE49-F238E27FC236}">
                <a16:creationId xmlns:a16="http://schemas.microsoft.com/office/drawing/2014/main" id="{A5EE8FEE-D996-408F-B985-B4C9BA164A74}"/>
              </a:ext>
            </a:extLst>
          </p:cNvPr>
          <p:cNvSpPr txBox="1">
            <a:spLocks/>
          </p:cNvSpPr>
          <p:nvPr/>
        </p:nvSpPr>
        <p:spPr>
          <a:xfrm>
            <a:off x="751550" y="2952866"/>
            <a:ext cx="3925225" cy="397140"/>
          </a:xfrm>
          <a:prstGeom prst="roundRect">
            <a:avLst/>
          </a:prstGeom>
          <a:solidFill>
            <a:schemeClr val="accent2"/>
          </a:solidFill>
        </p:spPr>
        <p:txBody>
          <a:bodyPr anchor="ct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en-US" sz="1600" dirty="0">
                <a:solidFill>
                  <a:schemeClr val="bg1"/>
                </a:solidFill>
              </a:rPr>
              <a:t>Business Trigger Events</a:t>
            </a:r>
          </a:p>
        </p:txBody>
      </p:sp>
      <p:sp>
        <p:nvSpPr>
          <p:cNvPr id="13" name="Title 3">
            <a:extLst>
              <a:ext uri="{FF2B5EF4-FFF2-40B4-BE49-F238E27FC236}">
                <a16:creationId xmlns:a16="http://schemas.microsoft.com/office/drawing/2014/main" id="{7E8309A9-9700-4BF3-B9A9-70179A6468E8}"/>
              </a:ext>
            </a:extLst>
          </p:cNvPr>
          <p:cNvSpPr txBox="1">
            <a:spLocks/>
          </p:cNvSpPr>
          <p:nvPr/>
        </p:nvSpPr>
        <p:spPr>
          <a:xfrm>
            <a:off x="6357590" y="2955575"/>
            <a:ext cx="5406374" cy="397140"/>
          </a:xfrm>
          <a:prstGeom prst="roundRect">
            <a:avLst/>
          </a:prstGeom>
          <a:solidFill>
            <a:schemeClr val="tx2"/>
          </a:solidFill>
        </p:spPr>
        <p:txBody>
          <a:bodyPr anchor="ct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en-US" sz="1600" dirty="0">
                <a:solidFill>
                  <a:schemeClr val="bg1"/>
                </a:solidFill>
              </a:rPr>
              <a:t>Problems that we Solve</a:t>
            </a:r>
          </a:p>
        </p:txBody>
      </p:sp>
      <p:grpSp>
        <p:nvGrpSpPr>
          <p:cNvPr id="14" name="Graphic 40">
            <a:extLst>
              <a:ext uri="{FF2B5EF4-FFF2-40B4-BE49-F238E27FC236}">
                <a16:creationId xmlns:a16="http://schemas.microsoft.com/office/drawing/2014/main" id="{4A482598-39F4-4BE6-BD7A-381740A8B3CC}"/>
              </a:ext>
            </a:extLst>
          </p:cNvPr>
          <p:cNvGrpSpPr/>
          <p:nvPr/>
        </p:nvGrpSpPr>
        <p:grpSpPr>
          <a:xfrm>
            <a:off x="6360573" y="3464415"/>
            <a:ext cx="197027" cy="189497"/>
            <a:chOff x="5348287" y="2709862"/>
            <a:chExt cx="1495425" cy="1438275"/>
          </a:xfrm>
          <a:solidFill>
            <a:schemeClr val="tx2"/>
          </a:solidFill>
        </p:grpSpPr>
        <p:sp>
          <p:nvSpPr>
            <p:cNvPr id="15" name="Freeform: Shape 14">
              <a:extLst>
                <a:ext uri="{FF2B5EF4-FFF2-40B4-BE49-F238E27FC236}">
                  <a16:creationId xmlns:a16="http://schemas.microsoft.com/office/drawing/2014/main" id="{E9511102-F8D3-4EAE-9732-ADBEE56C363D}"/>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16" name="Freeform: Shape 15">
              <a:extLst>
                <a:ext uri="{FF2B5EF4-FFF2-40B4-BE49-F238E27FC236}">
                  <a16:creationId xmlns:a16="http://schemas.microsoft.com/office/drawing/2014/main" id="{D9BA4398-5F03-4702-95FE-CFD3F6F20505}"/>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grpSp>
        <p:nvGrpSpPr>
          <p:cNvPr id="17" name="Graphic 40">
            <a:extLst>
              <a:ext uri="{FF2B5EF4-FFF2-40B4-BE49-F238E27FC236}">
                <a16:creationId xmlns:a16="http://schemas.microsoft.com/office/drawing/2014/main" id="{614F30FB-F189-4CEE-903B-5EEAEA0A494C}"/>
              </a:ext>
            </a:extLst>
          </p:cNvPr>
          <p:cNvGrpSpPr/>
          <p:nvPr/>
        </p:nvGrpSpPr>
        <p:grpSpPr>
          <a:xfrm>
            <a:off x="6357590" y="3816244"/>
            <a:ext cx="197027" cy="189497"/>
            <a:chOff x="5348287" y="2709862"/>
            <a:chExt cx="1495425" cy="1438275"/>
          </a:xfrm>
          <a:solidFill>
            <a:schemeClr val="tx2"/>
          </a:solidFill>
        </p:grpSpPr>
        <p:sp>
          <p:nvSpPr>
            <p:cNvPr id="18" name="Freeform: Shape 17">
              <a:extLst>
                <a:ext uri="{FF2B5EF4-FFF2-40B4-BE49-F238E27FC236}">
                  <a16:creationId xmlns:a16="http://schemas.microsoft.com/office/drawing/2014/main" id="{ACBFBBF6-B340-4399-BC35-5A38B565F77D}"/>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19" name="Freeform: Shape 18">
              <a:extLst>
                <a:ext uri="{FF2B5EF4-FFF2-40B4-BE49-F238E27FC236}">
                  <a16:creationId xmlns:a16="http://schemas.microsoft.com/office/drawing/2014/main" id="{5886ED93-1808-4E5A-A04E-A73ACF08E4A9}"/>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grpSp>
        <p:nvGrpSpPr>
          <p:cNvPr id="20" name="Graphic 40">
            <a:extLst>
              <a:ext uri="{FF2B5EF4-FFF2-40B4-BE49-F238E27FC236}">
                <a16:creationId xmlns:a16="http://schemas.microsoft.com/office/drawing/2014/main" id="{AF43C214-B51A-4012-8B0F-BA7664A22438}"/>
              </a:ext>
            </a:extLst>
          </p:cNvPr>
          <p:cNvGrpSpPr/>
          <p:nvPr/>
        </p:nvGrpSpPr>
        <p:grpSpPr>
          <a:xfrm>
            <a:off x="6358026" y="4302160"/>
            <a:ext cx="197027" cy="189497"/>
            <a:chOff x="5348287" y="2709862"/>
            <a:chExt cx="1495425" cy="1438275"/>
          </a:xfrm>
          <a:solidFill>
            <a:schemeClr val="tx2"/>
          </a:solidFill>
        </p:grpSpPr>
        <p:sp>
          <p:nvSpPr>
            <p:cNvPr id="21" name="Freeform: Shape 20">
              <a:extLst>
                <a:ext uri="{FF2B5EF4-FFF2-40B4-BE49-F238E27FC236}">
                  <a16:creationId xmlns:a16="http://schemas.microsoft.com/office/drawing/2014/main" id="{39FA8F45-4299-47C2-86A1-5C8E73D37795}"/>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22" name="Freeform: Shape 21">
              <a:extLst>
                <a:ext uri="{FF2B5EF4-FFF2-40B4-BE49-F238E27FC236}">
                  <a16:creationId xmlns:a16="http://schemas.microsoft.com/office/drawing/2014/main" id="{9376519C-26FB-4221-AF1B-A94749ED1267}"/>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grpSp>
        <p:nvGrpSpPr>
          <p:cNvPr id="23" name="Graphic 40">
            <a:extLst>
              <a:ext uri="{FF2B5EF4-FFF2-40B4-BE49-F238E27FC236}">
                <a16:creationId xmlns:a16="http://schemas.microsoft.com/office/drawing/2014/main" id="{AEECD84A-D4AF-4C8F-B242-5BB8B73E57F3}"/>
              </a:ext>
            </a:extLst>
          </p:cNvPr>
          <p:cNvGrpSpPr/>
          <p:nvPr/>
        </p:nvGrpSpPr>
        <p:grpSpPr>
          <a:xfrm>
            <a:off x="6358169" y="4785398"/>
            <a:ext cx="197027" cy="189497"/>
            <a:chOff x="5348287" y="2709862"/>
            <a:chExt cx="1495425" cy="1438275"/>
          </a:xfrm>
          <a:solidFill>
            <a:schemeClr val="tx2"/>
          </a:solidFill>
        </p:grpSpPr>
        <p:sp>
          <p:nvSpPr>
            <p:cNvPr id="24" name="Freeform: Shape 23">
              <a:extLst>
                <a:ext uri="{FF2B5EF4-FFF2-40B4-BE49-F238E27FC236}">
                  <a16:creationId xmlns:a16="http://schemas.microsoft.com/office/drawing/2014/main" id="{91BD3EDD-B197-469F-AAA0-E6DAE371242A}"/>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25" name="Freeform: Shape 24">
              <a:extLst>
                <a:ext uri="{FF2B5EF4-FFF2-40B4-BE49-F238E27FC236}">
                  <a16:creationId xmlns:a16="http://schemas.microsoft.com/office/drawing/2014/main" id="{193790F7-2DB6-4481-8181-D5791F1B1129}"/>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grpSp>
        <p:nvGrpSpPr>
          <p:cNvPr id="26" name="Graphic 40">
            <a:extLst>
              <a:ext uri="{FF2B5EF4-FFF2-40B4-BE49-F238E27FC236}">
                <a16:creationId xmlns:a16="http://schemas.microsoft.com/office/drawing/2014/main" id="{A134FB29-E764-4705-ACB8-C09D85F647E2}"/>
              </a:ext>
            </a:extLst>
          </p:cNvPr>
          <p:cNvGrpSpPr/>
          <p:nvPr/>
        </p:nvGrpSpPr>
        <p:grpSpPr>
          <a:xfrm>
            <a:off x="6357590" y="5268636"/>
            <a:ext cx="197027" cy="189497"/>
            <a:chOff x="5348287" y="2709862"/>
            <a:chExt cx="1495425" cy="1438275"/>
          </a:xfrm>
          <a:solidFill>
            <a:schemeClr val="tx2"/>
          </a:solidFill>
        </p:grpSpPr>
        <p:sp>
          <p:nvSpPr>
            <p:cNvPr id="27" name="Freeform: Shape 26">
              <a:extLst>
                <a:ext uri="{FF2B5EF4-FFF2-40B4-BE49-F238E27FC236}">
                  <a16:creationId xmlns:a16="http://schemas.microsoft.com/office/drawing/2014/main" id="{ECD06809-BE56-4DA1-9CE0-F830D15C5D26}"/>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28" name="Freeform: Shape 27">
              <a:extLst>
                <a:ext uri="{FF2B5EF4-FFF2-40B4-BE49-F238E27FC236}">
                  <a16:creationId xmlns:a16="http://schemas.microsoft.com/office/drawing/2014/main" id="{94AF95CC-12E4-4E6B-99C0-7CA287C77F1A}"/>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grpSp>
        <p:nvGrpSpPr>
          <p:cNvPr id="29" name="Graphic 40">
            <a:extLst>
              <a:ext uri="{FF2B5EF4-FFF2-40B4-BE49-F238E27FC236}">
                <a16:creationId xmlns:a16="http://schemas.microsoft.com/office/drawing/2014/main" id="{F9F5FE81-D536-478A-B536-C734D5FC4F1E}"/>
              </a:ext>
            </a:extLst>
          </p:cNvPr>
          <p:cNvGrpSpPr/>
          <p:nvPr/>
        </p:nvGrpSpPr>
        <p:grpSpPr>
          <a:xfrm>
            <a:off x="6358026" y="5844788"/>
            <a:ext cx="197027" cy="189497"/>
            <a:chOff x="5348287" y="2709862"/>
            <a:chExt cx="1495425" cy="1438275"/>
          </a:xfrm>
          <a:solidFill>
            <a:schemeClr val="tx2"/>
          </a:solidFill>
        </p:grpSpPr>
        <p:sp>
          <p:nvSpPr>
            <p:cNvPr id="30" name="Freeform: Shape 29">
              <a:extLst>
                <a:ext uri="{FF2B5EF4-FFF2-40B4-BE49-F238E27FC236}">
                  <a16:creationId xmlns:a16="http://schemas.microsoft.com/office/drawing/2014/main" id="{255C4F67-6FDD-4D0B-99B9-2532B212BE4E}"/>
                </a:ext>
              </a:extLst>
            </p:cNvPr>
            <p:cNvSpPr/>
            <p:nvPr/>
          </p:nvSpPr>
          <p:spPr>
            <a:xfrm>
              <a:off x="5348287" y="2799396"/>
              <a:ext cx="1333500" cy="1352549"/>
            </a:xfrm>
            <a:custGeom>
              <a:avLst/>
              <a:gdLst>
                <a:gd name="connsiteX0" fmla="*/ 1157288 w 1333500"/>
                <a:gd name="connsiteY0" fmla="*/ 1352550 h 1352549"/>
                <a:gd name="connsiteX1" fmla="*/ 176213 w 1333500"/>
                <a:gd name="connsiteY1" fmla="*/ 1352550 h 1352549"/>
                <a:gd name="connsiteX2" fmla="*/ 0 w 1333500"/>
                <a:gd name="connsiteY2" fmla="*/ 1176338 h 1352549"/>
                <a:gd name="connsiteX3" fmla="*/ 0 w 1333500"/>
                <a:gd name="connsiteY3" fmla="*/ 176213 h 1352549"/>
                <a:gd name="connsiteX4" fmla="*/ 176213 w 1333500"/>
                <a:gd name="connsiteY4" fmla="*/ 0 h 1352549"/>
                <a:gd name="connsiteX5" fmla="*/ 1157288 w 1333500"/>
                <a:gd name="connsiteY5" fmla="*/ 0 h 1352549"/>
                <a:gd name="connsiteX6" fmla="*/ 1333500 w 1333500"/>
                <a:gd name="connsiteY6" fmla="*/ 176213 h 1352549"/>
                <a:gd name="connsiteX7" fmla="*/ 1333500 w 1333500"/>
                <a:gd name="connsiteY7" fmla="*/ 1176338 h 1352549"/>
                <a:gd name="connsiteX8" fmla="*/ 1157288 w 1333500"/>
                <a:gd name="connsiteY8" fmla="*/ 1352550 h 1352549"/>
                <a:gd name="connsiteX9" fmla="*/ 176213 w 1333500"/>
                <a:gd name="connsiteY9" fmla="*/ 123825 h 1352549"/>
                <a:gd name="connsiteX10" fmla="*/ 123825 w 1333500"/>
                <a:gd name="connsiteY10" fmla="*/ 176213 h 1352549"/>
                <a:gd name="connsiteX11" fmla="*/ 123825 w 1333500"/>
                <a:gd name="connsiteY11" fmla="*/ 1176338 h 1352549"/>
                <a:gd name="connsiteX12" fmla="*/ 176213 w 1333500"/>
                <a:gd name="connsiteY12" fmla="*/ 1228725 h 1352549"/>
                <a:gd name="connsiteX13" fmla="*/ 1157288 w 1333500"/>
                <a:gd name="connsiteY13" fmla="*/ 1228725 h 1352549"/>
                <a:gd name="connsiteX14" fmla="*/ 1209675 w 1333500"/>
                <a:gd name="connsiteY14" fmla="*/ 1176338 h 1352549"/>
                <a:gd name="connsiteX15" fmla="*/ 1209675 w 1333500"/>
                <a:gd name="connsiteY15" fmla="*/ 176213 h 1352549"/>
                <a:gd name="connsiteX16" fmla="*/ 1157288 w 1333500"/>
                <a:gd name="connsiteY16" fmla="*/ 123825 h 1352549"/>
                <a:gd name="connsiteX17" fmla="*/ 176213 w 1333500"/>
                <a:gd name="connsiteY17" fmla="*/ 123825 h 135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0" h="1352549">
                  <a:moveTo>
                    <a:pt x="1157288" y="1352550"/>
                  </a:moveTo>
                  <a:lnTo>
                    <a:pt x="176213" y="1352550"/>
                  </a:lnTo>
                  <a:cubicBezTo>
                    <a:pt x="79058" y="1352550"/>
                    <a:pt x="0" y="1273493"/>
                    <a:pt x="0" y="1176338"/>
                  </a:cubicBezTo>
                  <a:lnTo>
                    <a:pt x="0" y="176213"/>
                  </a:lnTo>
                  <a:cubicBezTo>
                    <a:pt x="0" y="79058"/>
                    <a:pt x="79058" y="0"/>
                    <a:pt x="176213" y="0"/>
                  </a:cubicBezTo>
                  <a:lnTo>
                    <a:pt x="1157288" y="0"/>
                  </a:lnTo>
                  <a:cubicBezTo>
                    <a:pt x="1254443" y="0"/>
                    <a:pt x="1333500" y="79058"/>
                    <a:pt x="1333500" y="176213"/>
                  </a:cubicBezTo>
                  <a:lnTo>
                    <a:pt x="1333500" y="1176338"/>
                  </a:lnTo>
                  <a:cubicBezTo>
                    <a:pt x="1333500" y="1273493"/>
                    <a:pt x="1254443" y="1352550"/>
                    <a:pt x="1157288" y="1352550"/>
                  </a:cubicBezTo>
                  <a:close/>
                  <a:moveTo>
                    <a:pt x="176213" y="123825"/>
                  </a:moveTo>
                  <a:cubicBezTo>
                    <a:pt x="147638" y="123825"/>
                    <a:pt x="123825" y="147638"/>
                    <a:pt x="123825" y="176213"/>
                  </a:cubicBezTo>
                  <a:lnTo>
                    <a:pt x="123825" y="1176338"/>
                  </a:lnTo>
                  <a:cubicBezTo>
                    <a:pt x="123825" y="1204913"/>
                    <a:pt x="147638" y="1228725"/>
                    <a:pt x="176213" y="1228725"/>
                  </a:cubicBezTo>
                  <a:lnTo>
                    <a:pt x="1157288" y="1228725"/>
                  </a:lnTo>
                  <a:cubicBezTo>
                    <a:pt x="1185863" y="1228725"/>
                    <a:pt x="1209675" y="1204913"/>
                    <a:pt x="1209675" y="1176338"/>
                  </a:cubicBezTo>
                  <a:lnTo>
                    <a:pt x="1209675" y="176213"/>
                  </a:lnTo>
                  <a:cubicBezTo>
                    <a:pt x="1209675" y="147638"/>
                    <a:pt x="1185863" y="123825"/>
                    <a:pt x="1157288" y="123825"/>
                  </a:cubicBezTo>
                  <a:lnTo>
                    <a:pt x="176213" y="123825"/>
                  </a:lnTo>
                  <a:close/>
                </a:path>
              </a:pathLst>
            </a:custGeom>
            <a:grpFill/>
            <a:ln w="9525" cap="flat">
              <a:noFill/>
              <a:prstDash val="solid"/>
              <a:miter/>
            </a:ln>
          </p:spPr>
          <p:txBody>
            <a:bodyPr rtlCol="0" anchor="ctr"/>
            <a:lstStyle/>
            <a:p>
              <a:endParaRPr lang="en-US" sz="1400"/>
            </a:p>
          </p:txBody>
        </p:sp>
        <p:sp>
          <p:nvSpPr>
            <p:cNvPr id="31" name="Freeform: Shape 30">
              <a:extLst>
                <a:ext uri="{FF2B5EF4-FFF2-40B4-BE49-F238E27FC236}">
                  <a16:creationId xmlns:a16="http://schemas.microsoft.com/office/drawing/2014/main" id="{4DD3CC95-3E00-47F8-A88A-1A4A591B8E8C}"/>
                </a:ext>
              </a:extLst>
            </p:cNvPr>
            <p:cNvSpPr/>
            <p:nvPr/>
          </p:nvSpPr>
          <p:spPr>
            <a:xfrm>
              <a:off x="5527356" y="2709862"/>
              <a:ext cx="1316355" cy="1245870"/>
            </a:xfrm>
            <a:custGeom>
              <a:avLst/>
              <a:gdLst>
                <a:gd name="connsiteX0" fmla="*/ 0 w 1316355"/>
                <a:gd name="connsiteY0" fmla="*/ 760095 h 1245870"/>
                <a:gd name="connsiteX1" fmla="*/ 293370 w 1316355"/>
                <a:gd name="connsiteY1" fmla="*/ 1245870 h 1245870"/>
                <a:gd name="connsiteX2" fmla="*/ 491490 w 1316355"/>
                <a:gd name="connsiteY2" fmla="*/ 1115378 h 1245870"/>
                <a:gd name="connsiteX3" fmla="*/ 1316355 w 1316355"/>
                <a:gd name="connsiteY3" fmla="*/ 60008 h 1245870"/>
                <a:gd name="connsiteX4" fmla="*/ 1269683 w 1316355"/>
                <a:gd name="connsiteY4" fmla="*/ 0 h 1245870"/>
                <a:gd name="connsiteX5" fmla="*/ 371475 w 1316355"/>
                <a:gd name="connsiteY5" fmla="*/ 905828 h 1245870"/>
                <a:gd name="connsiteX6" fmla="*/ 233363 w 1316355"/>
                <a:gd name="connsiteY6" fmla="*/ 672465 h 1245870"/>
                <a:gd name="connsiteX7" fmla="*/ 0 w 1316355"/>
                <a:gd name="connsiteY7" fmla="*/ 760095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355" h="1245870">
                  <a:moveTo>
                    <a:pt x="0" y="760095"/>
                  </a:moveTo>
                  <a:cubicBezTo>
                    <a:pt x="0" y="760095"/>
                    <a:pt x="168593" y="820103"/>
                    <a:pt x="293370" y="1245870"/>
                  </a:cubicBezTo>
                  <a:cubicBezTo>
                    <a:pt x="293370" y="1245870"/>
                    <a:pt x="472440" y="1118235"/>
                    <a:pt x="491490" y="1115378"/>
                  </a:cubicBezTo>
                  <a:cubicBezTo>
                    <a:pt x="491490" y="1115378"/>
                    <a:pt x="789623" y="469583"/>
                    <a:pt x="1316355" y="60008"/>
                  </a:cubicBezTo>
                  <a:lnTo>
                    <a:pt x="1269683" y="0"/>
                  </a:lnTo>
                  <a:cubicBezTo>
                    <a:pt x="1269683" y="0"/>
                    <a:pt x="634365" y="425768"/>
                    <a:pt x="371475" y="905828"/>
                  </a:cubicBezTo>
                  <a:cubicBezTo>
                    <a:pt x="371475" y="905828"/>
                    <a:pt x="308610" y="742950"/>
                    <a:pt x="233363" y="672465"/>
                  </a:cubicBezTo>
                  <a:cubicBezTo>
                    <a:pt x="157163" y="601980"/>
                    <a:pt x="0" y="760095"/>
                    <a:pt x="0" y="760095"/>
                  </a:cubicBezTo>
                  <a:close/>
                </a:path>
              </a:pathLst>
            </a:custGeom>
            <a:grpFill/>
            <a:ln w="9525" cap="flat">
              <a:noFill/>
              <a:prstDash val="solid"/>
              <a:miter/>
            </a:ln>
          </p:spPr>
          <p:txBody>
            <a:bodyPr rtlCol="0" anchor="ctr"/>
            <a:lstStyle/>
            <a:p>
              <a:endParaRPr lang="en-US" sz="1400"/>
            </a:p>
          </p:txBody>
        </p:sp>
      </p:grpSp>
      <p:sp>
        <p:nvSpPr>
          <p:cNvPr id="32" name="Isosceles Triangle 31">
            <a:extLst>
              <a:ext uri="{FF2B5EF4-FFF2-40B4-BE49-F238E27FC236}">
                <a16:creationId xmlns:a16="http://schemas.microsoft.com/office/drawing/2014/main" id="{99794070-09B5-41D2-A847-EB343DF2D8F1}"/>
              </a:ext>
            </a:extLst>
          </p:cNvPr>
          <p:cNvSpPr/>
          <p:nvPr/>
        </p:nvSpPr>
        <p:spPr>
          <a:xfrm rot="5400000">
            <a:off x="4533123" y="4309376"/>
            <a:ext cx="2089813" cy="423485"/>
          </a:xfrm>
          <a:prstGeom prst="triangle">
            <a:avLst>
              <a:gd name="adj" fmla="val 5000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0" name="Straight Connector 49">
            <a:extLst>
              <a:ext uri="{FF2B5EF4-FFF2-40B4-BE49-F238E27FC236}">
                <a16:creationId xmlns:a16="http://schemas.microsoft.com/office/drawing/2014/main" id="{92EF9779-E49D-4A39-A4C3-8B89F977EDBC}"/>
              </a:ext>
            </a:extLst>
          </p:cNvPr>
          <p:cNvCxnSpPr>
            <a:cxnSpLocks/>
          </p:cNvCxnSpPr>
          <p:nvPr/>
        </p:nvCxnSpPr>
        <p:spPr>
          <a:xfrm>
            <a:off x="3360086" y="1020932"/>
            <a:ext cx="53302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E725E0E1-AE08-2D45-5E79-206CF63618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5088" y="3479516"/>
            <a:ext cx="329846" cy="385617"/>
          </a:xfrm>
          <a:prstGeom prst="rect">
            <a:avLst/>
          </a:prstGeom>
        </p:spPr>
      </p:pic>
      <p:pic>
        <p:nvPicPr>
          <p:cNvPr id="3" name="Graphic 2">
            <a:extLst>
              <a:ext uri="{FF2B5EF4-FFF2-40B4-BE49-F238E27FC236}">
                <a16:creationId xmlns:a16="http://schemas.microsoft.com/office/drawing/2014/main" id="{C3988372-5B1C-28AF-2770-5A2DE26852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323" y="4107473"/>
            <a:ext cx="415925" cy="434009"/>
          </a:xfrm>
          <a:prstGeom prst="rect">
            <a:avLst/>
          </a:prstGeom>
        </p:spPr>
      </p:pic>
      <p:pic>
        <p:nvPicPr>
          <p:cNvPr id="49" name="Graphic 48">
            <a:extLst>
              <a:ext uri="{FF2B5EF4-FFF2-40B4-BE49-F238E27FC236}">
                <a16:creationId xmlns:a16="http://schemas.microsoft.com/office/drawing/2014/main" id="{2E257299-AE97-4AC6-64CB-D2C9F30B50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4468" y="4828066"/>
            <a:ext cx="325261" cy="388002"/>
          </a:xfrm>
          <a:prstGeom prst="rect">
            <a:avLst/>
          </a:prstGeom>
        </p:spPr>
      </p:pic>
      <p:pic>
        <p:nvPicPr>
          <p:cNvPr id="51" name="Graphic 50">
            <a:extLst>
              <a:ext uri="{FF2B5EF4-FFF2-40B4-BE49-F238E27FC236}">
                <a16:creationId xmlns:a16="http://schemas.microsoft.com/office/drawing/2014/main" id="{2C78B619-E638-4CF3-8C3C-BFE36F65C7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6405" y="5478728"/>
            <a:ext cx="394285" cy="388002"/>
          </a:xfrm>
          <a:prstGeom prst="rect">
            <a:avLst/>
          </a:prstGeom>
        </p:spPr>
      </p:pic>
    </p:spTree>
    <p:extLst>
      <p:ext uri="{BB962C8B-B14F-4D97-AF65-F5344CB8AC3E}">
        <p14:creationId xmlns:p14="http://schemas.microsoft.com/office/powerpoint/2010/main" val="235931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9DBAC-7162-426B-816B-A5700F15302E}"/>
              </a:ext>
            </a:extLst>
          </p:cNvPr>
          <p:cNvSpPr>
            <a:spLocks noGrp="1"/>
          </p:cNvSpPr>
          <p:nvPr>
            <p:ph type="title"/>
          </p:nvPr>
        </p:nvSpPr>
        <p:spPr/>
        <p:txBody>
          <a:bodyPr/>
          <a:lstStyle/>
          <a:p>
            <a:pPr algn="ctr"/>
            <a:r>
              <a:rPr lang="en-US"/>
              <a:t>Why use the Predictive Engagement Assessment</a:t>
            </a:r>
          </a:p>
        </p:txBody>
      </p:sp>
      <p:cxnSp>
        <p:nvCxnSpPr>
          <p:cNvPr id="50" name="Straight Connector 49">
            <a:extLst>
              <a:ext uri="{FF2B5EF4-FFF2-40B4-BE49-F238E27FC236}">
                <a16:creationId xmlns:a16="http://schemas.microsoft.com/office/drawing/2014/main" id="{92EF9779-E49D-4A39-A4C3-8B89F977EDBC}"/>
              </a:ext>
            </a:extLst>
          </p:cNvPr>
          <p:cNvCxnSpPr>
            <a:cxnSpLocks/>
          </p:cNvCxnSpPr>
          <p:nvPr/>
        </p:nvCxnSpPr>
        <p:spPr>
          <a:xfrm>
            <a:off x="3360086" y="1020932"/>
            <a:ext cx="53302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Content Placeholder 5">
            <a:extLst>
              <a:ext uri="{FF2B5EF4-FFF2-40B4-BE49-F238E27FC236}">
                <a16:creationId xmlns:a16="http://schemas.microsoft.com/office/drawing/2014/main" id="{144EAE8C-45E5-4BF8-A10C-1F836E5940C6}"/>
              </a:ext>
            </a:extLst>
          </p:cNvPr>
          <p:cNvSpPr txBox="1">
            <a:spLocks/>
          </p:cNvSpPr>
          <p:nvPr/>
        </p:nvSpPr>
        <p:spPr>
          <a:xfrm>
            <a:off x="342900" y="1226983"/>
            <a:ext cx="5873655" cy="46863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sz="1200" b="1">
                <a:solidFill>
                  <a:schemeClr val="tx1">
                    <a:lumMod val="50000"/>
                  </a:schemeClr>
                </a:solidFill>
                <a:latin typeface="Calibri" panose="020F0502020204030204" pitchFamily="34" charset="0"/>
                <a:cs typeface="Calibri" panose="020F0502020204030204" pitchFamily="34" charset="0"/>
              </a:rPr>
            </a:br>
            <a:br>
              <a:rPr lang="en-US" sz="600" b="1">
                <a:solidFill>
                  <a:schemeClr val="tx1">
                    <a:lumMod val="50000"/>
                  </a:schemeClr>
                </a:solidFill>
                <a:effectLst>
                  <a:outerShdw blurRad="38100" dist="38100" dir="2700000" algn="tl">
                    <a:srgbClr val="000000">
                      <a:alpha val="43137"/>
                    </a:srgbClr>
                  </a:outerShdw>
                </a:effectLst>
                <a:latin typeface="Frank Ruhl Libre" panose="00000500000000000000" pitchFamily="2" charset="-79"/>
                <a:cs typeface="Frank Ruhl Libre" panose="00000500000000000000" pitchFamily="2" charset="-79"/>
              </a:rPr>
            </a:br>
            <a:r>
              <a:rPr lang="en-US" sz="4800" b="1">
                <a:solidFill>
                  <a:schemeClr val="tx1">
                    <a:lumMod val="50000"/>
                  </a:schemeClr>
                </a:solidFill>
                <a:effectLst>
                  <a:outerShdw blurRad="38100" dist="38100" dir="2700000" algn="tl">
                    <a:srgbClr val="000000">
                      <a:alpha val="43137"/>
                    </a:srgbClr>
                  </a:outerShdw>
                </a:effectLst>
                <a:latin typeface="Frank Ruhl Libre" panose="00000500000000000000" pitchFamily="2" charset="-79"/>
                <a:cs typeface="Frank Ruhl Libre" panose="00000500000000000000" pitchFamily="2" charset="-79"/>
              </a:rPr>
              <a:t>30%</a:t>
            </a:r>
            <a:endParaRPr lang="en-US" sz="1200">
              <a:solidFill>
                <a:schemeClr val="tx1">
                  <a:lumMod val="50000"/>
                </a:schemeClr>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a:solidFill>
                  <a:schemeClr val="tx1">
                    <a:lumMod val="50000"/>
                  </a:schemeClr>
                </a:solidFill>
                <a:latin typeface="Calibri" panose="020F0502020204030204" pitchFamily="34" charset="0"/>
                <a:cs typeface="Calibri" panose="020F0502020204030204" pitchFamily="34" charset="0"/>
              </a:rPr>
              <a:t>The traits and characteristics of the individual</a:t>
            </a:r>
            <a:r>
              <a:rPr lang="en-US" sz="1200" b="1">
                <a:solidFill>
                  <a:schemeClr val="tx1">
                    <a:lumMod val="50000"/>
                  </a:schemeClr>
                </a:solidFill>
                <a:latin typeface="Calibri" panose="020F0502020204030204" pitchFamily="34" charset="0"/>
                <a:cs typeface="Calibri" panose="020F0502020204030204" pitchFamily="34" charset="0"/>
              </a:rPr>
              <a:t> </a:t>
            </a:r>
            <a:r>
              <a:rPr lang="en-US" sz="1200">
                <a:solidFill>
                  <a:schemeClr val="tx1">
                    <a:lumMod val="50000"/>
                  </a:schemeClr>
                </a:solidFill>
                <a:latin typeface="Calibri" panose="020F0502020204030204" pitchFamily="34" charset="0"/>
                <a:cs typeface="Calibri" panose="020F0502020204030204" pitchFamily="34" charset="0"/>
              </a:rPr>
              <a:t>employee</a:t>
            </a:r>
            <a:r>
              <a:rPr lang="en-US" sz="1200" b="1">
                <a:solidFill>
                  <a:schemeClr val="tx1">
                    <a:lumMod val="50000"/>
                  </a:schemeClr>
                </a:solidFill>
                <a:latin typeface="Calibri" panose="020F0502020204030204" pitchFamily="34" charset="0"/>
                <a:cs typeface="Calibri" panose="020F0502020204030204" pitchFamily="34" charset="0"/>
              </a:rPr>
              <a:t> </a:t>
            </a:r>
            <a:r>
              <a:rPr lang="en-US" sz="1200">
                <a:solidFill>
                  <a:schemeClr val="tx1">
                    <a:lumMod val="50000"/>
                  </a:schemeClr>
                </a:solidFill>
                <a:latin typeface="Calibri" panose="020F0502020204030204" pitchFamily="34" charset="0"/>
                <a:cs typeface="Calibri" panose="020F0502020204030204" pitchFamily="34" charset="0"/>
              </a:rPr>
              <a:t>either </a:t>
            </a:r>
            <a:r>
              <a:rPr lang="en-US" sz="1200" b="1">
                <a:solidFill>
                  <a:schemeClr val="tx1">
                    <a:lumMod val="50000"/>
                  </a:schemeClr>
                </a:solidFill>
                <a:latin typeface="Calibri" panose="020F0502020204030204" pitchFamily="34" charset="0"/>
                <a:cs typeface="Calibri" panose="020F0502020204030204" pitchFamily="34" charset="0"/>
              </a:rPr>
              <a:t>enhance or constrain the employee’s engagement level, </a:t>
            </a:r>
            <a:r>
              <a:rPr lang="en-US" sz="1200">
                <a:solidFill>
                  <a:schemeClr val="tx1">
                    <a:lumMod val="50000"/>
                  </a:schemeClr>
                </a:solidFill>
                <a:latin typeface="Calibri" panose="020F0502020204030204" pitchFamily="34" charset="0"/>
                <a:cs typeface="Calibri" panose="020F0502020204030204" pitchFamily="34" charset="0"/>
              </a:rPr>
              <a:t>as well as their ability to </a:t>
            </a:r>
            <a:r>
              <a:rPr lang="en-US" sz="1200" b="1">
                <a:solidFill>
                  <a:schemeClr val="tx1">
                    <a:lumMod val="50000"/>
                  </a:schemeClr>
                </a:solidFill>
                <a:latin typeface="Calibri" panose="020F0502020204030204" pitchFamily="34" charset="0"/>
                <a:cs typeface="Calibri" panose="020F0502020204030204" pitchFamily="34" charset="0"/>
              </a:rPr>
              <a:t>engender engagement in others</a:t>
            </a:r>
          </a:p>
          <a:p>
            <a:pPr marL="0" indent="0">
              <a:buFont typeface="Arial" panose="020B0604020202020204" pitchFamily="34" charset="0"/>
              <a:buNone/>
            </a:pPr>
            <a:br>
              <a:rPr lang="en-US" sz="1200">
                <a:solidFill>
                  <a:schemeClr val="tx1">
                    <a:lumMod val="50000"/>
                  </a:schemeClr>
                </a:solidFill>
                <a:latin typeface="Calibri" panose="020F0502020204030204" pitchFamily="34" charset="0"/>
                <a:cs typeface="Calibri" panose="020F0502020204030204" pitchFamily="34" charset="0"/>
              </a:rPr>
            </a:br>
            <a:br>
              <a:rPr lang="en-US" sz="1200">
                <a:solidFill>
                  <a:schemeClr val="tx1">
                    <a:lumMod val="50000"/>
                  </a:schemeClr>
                </a:solidFill>
                <a:latin typeface="Calibri" panose="020F0502020204030204" pitchFamily="34" charset="0"/>
                <a:cs typeface="Calibri" panose="020F0502020204030204" pitchFamily="34" charset="0"/>
              </a:rPr>
            </a:br>
            <a:br>
              <a:rPr lang="en-US" sz="1200" b="1">
                <a:solidFill>
                  <a:schemeClr val="tx1">
                    <a:lumMod val="50000"/>
                  </a:schemeClr>
                </a:solidFill>
                <a:latin typeface="Calibri" panose="020F0502020204030204" pitchFamily="34" charset="0"/>
                <a:cs typeface="Calibri" panose="020F0502020204030204" pitchFamily="34" charset="0"/>
              </a:rPr>
            </a:br>
            <a:r>
              <a:rPr lang="en-US" sz="1200" b="1">
                <a:solidFill>
                  <a:schemeClr val="tx1">
                    <a:lumMod val="50000"/>
                  </a:schemeClr>
                </a:solidFill>
                <a:latin typeface="Calibri" panose="020F0502020204030204" pitchFamily="34" charset="0"/>
                <a:cs typeface="Calibri" panose="020F0502020204030204" pitchFamily="34" charset="0"/>
              </a:rPr>
              <a:t>Each candidate gets assigned to one of three buckets – </a:t>
            </a:r>
          </a:p>
          <a:p>
            <a:pPr>
              <a:buFont typeface="+mj-lt"/>
              <a:buAutoNum type="arabicPeriod"/>
            </a:pPr>
            <a:r>
              <a:rPr lang="en-US" sz="1200" b="1">
                <a:solidFill>
                  <a:schemeClr val="tx1">
                    <a:lumMod val="50000"/>
                  </a:schemeClr>
                </a:solidFill>
                <a:latin typeface="Calibri" panose="020F0502020204030204" pitchFamily="34" charset="0"/>
                <a:cs typeface="Calibri" panose="020F0502020204030204" pitchFamily="34" charset="0"/>
              </a:rPr>
              <a:t>“High Propensity to Engage”</a:t>
            </a:r>
          </a:p>
          <a:p>
            <a:pPr lvl="1"/>
            <a:r>
              <a:rPr lang="en-US" sz="1200">
                <a:solidFill>
                  <a:schemeClr val="tx1">
                    <a:lumMod val="50000"/>
                  </a:schemeClr>
                </a:solidFill>
                <a:latin typeface="Calibri" panose="020F0502020204030204" pitchFamily="34" charset="0"/>
                <a:cs typeface="Calibri" panose="020F0502020204030204" pitchFamily="34" charset="0"/>
              </a:rPr>
              <a:t>Predisposed to put extra effort into work</a:t>
            </a:r>
          </a:p>
          <a:p>
            <a:pPr lvl="1"/>
            <a:r>
              <a:rPr lang="en-US" sz="1200">
                <a:solidFill>
                  <a:schemeClr val="tx1">
                    <a:lumMod val="50000"/>
                  </a:schemeClr>
                </a:solidFill>
                <a:latin typeface="Calibri" panose="020F0502020204030204" pitchFamily="34" charset="0"/>
                <a:cs typeface="Calibri" panose="020F0502020204030204" pitchFamily="34" charset="0"/>
              </a:rPr>
              <a:t>Derive intrinsic value from a job well done</a:t>
            </a:r>
          </a:p>
          <a:p>
            <a:pPr lvl="1"/>
            <a:r>
              <a:rPr lang="en-US" sz="1200">
                <a:solidFill>
                  <a:schemeClr val="tx1">
                    <a:lumMod val="50000"/>
                  </a:schemeClr>
                </a:solidFill>
                <a:latin typeface="Calibri" panose="020F0502020204030204" pitchFamily="34" charset="0"/>
                <a:cs typeface="Calibri" panose="020F0502020204030204" pitchFamily="34" charset="0"/>
              </a:rPr>
              <a:t>Feel a personal connection to the job irrespective of work conditions</a:t>
            </a:r>
          </a:p>
          <a:p>
            <a:pPr>
              <a:buFont typeface="+mj-lt"/>
              <a:buAutoNum type="arabicPeriod"/>
            </a:pPr>
            <a:r>
              <a:rPr lang="en-US" sz="1200" b="1">
                <a:solidFill>
                  <a:schemeClr val="tx1">
                    <a:lumMod val="50000"/>
                  </a:schemeClr>
                </a:solidFill>
                <a:latin typeface="Calibri" panose="020F0502020204030204" pitchFamily="34" charset="0"/>
                <a:cs typeface="Calibri" panose="020F0502020204030204" pitchFamily="34" charset="0"/>
              </a:rPr>
              <a:t>“Moderate Propensity to Engage”</a:t>
            </a:r>
          </a:p>
          <a:p>
            <a:pPr lvl="1"/>
            <a:r>
              <a:rPr lang="en-US" sz="1200">
                <a:solidFill>
                  <a:schemeClr val="tx1">
                    <a:lumMod val="50000"/>
                  </a:schemeClr>
                </a:solidFill>
                <a:latin typeface="Calibri" panose="020F0502020204030204" pitchFamily="34" charset="0"/>
                <a:cs typeface="Calibri" panose="020F0502020204030204" pitchFamily="34" charset="0"/>
              </a:rPr>
              <a:t>Likely to respond positively to employee engagement activities</a:t>
            </a:r>
          </a:p>
          <a:p>
            <a:pPr lvl="1"/>
            <a:r>
              <a:rPr lang="en-US" sz="1200">
                <a:solidFill>
                  <a:schemeClr val="tx1">
                    <a:lumMod val="50000"/>
                  </a:schemeClr>
                </a:solidFill>
                <a:latin typeface="Calibri" panose="020F0502020204030204" pitchFamily="34" charset="0"/>
                <a:cs typeface="Calibri" panose="020F0502020204030204" pitchFamily="34" charset="0"/>
              </a:rPr>
              <a:t>Will become more engaged as the organization invests in engagement strategies</a:t>
            </a:r>
          </a:p>
          <a:p>
            <a:pPr>
              <a:buFont typeface="+mj-lt"/>
              <a:buAutoNum type="arabicPeriod"/>
            </a:pPr>
            <a:r>
              <a:rPr lang="en-US" sz="1200" b="1">
                <a:solidFill>
                  <a:schemeClr val="tx1">
                    <a:lumMod val="50000"/>
                  </a:schemeClr>
                </a:solidFill>
                <a:latin typeface="Calibri" panose="020F0502020204030204" pitchFamily="34" charset="0"/>
                <a:cs typeface="Calibri" panose="020F0502020204030204" pitchFamily="34" charset="0"/>
              </a:rPr>
              <a:t>“Low Propensity to Engage”</a:t>
            </a:r>
          </a:p>
          <a:p>
            <a:pPr lvl="1"/>
            <a:r>
              <a:rPr lang="en-US" sz="1200">
                <a:solidFill>
                  <a:schemeClr val="tx1">
                    <a:lumMod val="50000"/>
                  </a:schemeClr>
                </a:solidFill>
                <a:latin typeface="Calibri" panose="020F0502020204030204" pitchFamily="34" charset="0"/>
                <a:cs typeface="Calibri" panose="020F0502020204030204" pitchFamily="34" charset="0"/>
              </a:rPr>
              <a:t>Less likely to be engaged, regardless of organizational culture or work conditions</a:t>
            </a:r>
          </a:p>
          <a:p>
            <a:pPr lvl="1"/>
            <a:r>
              <a:rPr lang="en-US" sz="1200">
                <a:solidFill>
                  <a:schemeClr val="tx1">
                    <a:lumMod val="50000"/>
                  </a:schemeClr>
                </a:solidFill>
                <a:latin typeface="Calibri" panose="020F0502020204030204" pitchFamily="34" charset="0"/>
                <a:cs typeface="Calibri" panose="020F0502020204030204" pitchFamily="34" charset="0"/>
              </a:rPr>
              <a:t>More likely to destabilize work groups and impede work unit productivity</a:t>
            </a:r>
          </a:p>
        </p:txBody>
      </p:sp>
      <p:sp>
        <p:nvSpPr>
          <p:cNvPr id="52" name="Arrow: Pentagon 51">
            <a:extLst>
              <a:ext uri="{FF2B5EF4-FFF2-40B4-BE49-F238E27FC236}">
                <a16:creationId xmlns:a16="http://schemas.microsoft.com/office/drawing/2014/main" id="{8C17B585-C930-4703-8FAB-F39D28B9E1F3}"/>
              </a:ext>
            </a:extLst>
          </p:cNvPr>
          <p:cNvSpPr/>
          <p:nvPr/>
        </p:nvSpPr>
        <p:spPr>
          <a:xfrm>
            <a:off x="381100" y="1216759"/>
            <a:ext cx="1607259" cy="215884"/>
          </a:xfrm>
          <a:prstGeom prst="homePlate">
            <a:avLst/>
          </a:prstGeom>
          <a:solidFill>
            <a:schemeClr val="accent3">
              <a:lumMod val="75000"/>
            </a:schemeClr>
          </a:solidFill>
          <a:ln>
            <a:noFill/>
            <a:extLst>
              <a:ext uri="{C807C97D-BFC1-408E-A445-0C87EB9F89A2}">
                <ask:lineSketchStyleProps xmlns:ask="http://schemas.microsoft.com/office/drawing/2018/sketchyshapes" sd="1670402538">
                  <a:custGeom>
                    <a:avLst/>
                    <a:gdLst>
                      <a:gd name="connsiteX0" fmla="*/ 0 w 1607259"/>
                      <a:gd name="connsiteY0" fmla="*/ 0 h 195437"/>
                      <a:gd name="connsiteX1" fmla="*/ 1509541 w 1607259"/>
                      <a:gd name="connsiteY1" fmla="*/ 0 h 195437"/>
                      <a:gd name="connsiteX2" fmla="*/ 1607259 w 1607259"/>
                      <a:gd name="connsiteY2" fmla="*/ 97719 h 195437"/>
                      <a:gd name="connsiteX3" fmla="*/ 1509541 w 1607259"/>
                      <a:gd name="connsiteY3" fmla="*/ 195437 h 195437"/>
                      <a:gd name="connsiteX4" fmla="*/ 0 w 1607259"/>
                      <a:gd name="connsiteY4" fmla="*/ 195437 h 195437"/>
                      <a:gd name="connsiteX5" fmla="*/ 0 w 1607259"/>
                      <a:gd name="connsiteY5" fmla="*/ 0 h 1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59" h="195437" fill="none" extrusionOk="0">
                        <a:moveTo>
                          <a:pt x="0" y="0"/>
                        </a:moveTo>
                        <a:cubicBezTo>
                          <a:pt x="307702" y="127825"/>
                          <a:pt x="1092469" y="11111"/>
                          <a:pt x="1509541" y="0"/>
                        </a:cubicBezTo>
                        <a:cubicBezTo>
                          <a:pt x="1535558" y="35343"/>
                          <a:pt x="1578913" y="79454"/>
                          <a:pt x="1607259" y="97719"/>
                        </a:cubicBezTo>
                        <a:cubicBezTo>
                          <a:pt x="1572317" y="125805"/>
                          <a:pt x="1529908" y="175420"/>
                          <a:pt x="1509541" y="195437"/>
                        </a:cubicBezTo>
                        <a:cubicBezTo>
                          <a:pt x="1304630" y="79610"/>
                          <a:pt x="324637" y="137358"/>
                          <a:pt x="0" y="195437"/>
                        </a:cubicBezTo>
                        <a:cubicBezTo>
                          <a:pt x="2080" y="123221"/>
                          <a:pt x="8858" y="52705"/>
                          <a:pt x="0" y="0"/>
                        </a:cubicBezTo>
                        <a:close/>
                      </a:path>
                      <a:path w="1607259" h="195437" stroke="0" extrusionOk="0">
                        <a:moveTo>
                          <a:pt x="0" y="0"/>
                        </a:moveTo>
                        <a:cubicBezTo>
                          <a:pt x="206565" y="-108655"/>
                          <a:pt x="774033" y="84451"/>
                          <a:pt x="1509541" y="0"/>
                        </a:cubicBezTo>
                        <a:cubicBezTo>
                          <a:pt x="1518527" y="17143"/>
                          <a:pt x="1585474" y="63828"/>
                          <a:pt x="1607259" y="97719"/>
                        </a:cubicBezTo>
                        <a:cubicBezTo>
                          <a:pt x="1558923" y="138354"/>
                          <a:pt x="1544761" y="147963"/>
                          <a:pt x="1509541" y="195437"/>
                        </a:cubicBezTo>
                        <a:cubicBezTo>
                          <a:pt x="1255912" y="250182"/>
                          <a:pt x="723810" y="192170"/>
                          <a:pt x="0" y="195437"/>
                        </a:cubicBezTo>
                        <a:cubicBezTo>
                          <a:pt x="13708" y="112485"/>
                          <a:pt x="-583" y="880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effectLst>
                  <a:outerShdw blurRad="38100" dist="38100" dir="2700000" algn="tl">
                    <a:srgbClr val="000000">
                      <a:alpha val="43137"/>
                    </a:srgbClr>
                  </a:outerShdw>
                </a:effectLst>
                <a:latin typeface="Montserrat" panose="00000500000000000000" pitchFamily="2" charset="0"/>
              </a:rPr>
              <a:t>New Research</a:t>
            </a:r>
          </a:p>
        </p:txBody>
      </p:sp>
      <p:sp>
        <p:nvSpPr>
          <p:cNvPr id="53" name="TextBox 52">
            <a:extLst>
              <a:ext uri="{FF2B5EF4-FFF2-40B4-BE49-F238E27FC236}">
                <a16:creationId xmlns:a16="http://schemas.microsoft.com/office/drawing/2014/main" id="{C7E84AFF-E1F6-4270-AE94-C3C04F83884F}"/>
              </a:ext>
            </a:extLst>
          </p:cNvPr>
          <p:cNvSpPr txBox="1"/>
          <p:nvPr/>
        </p:nvSpPr>
        <p:spPr>
          <a:xfrm>
            <a:off x="1676969" y="1568060"/>
            <a:ext cx="3207697" cy="523220"/>
          </a:xfrm>
          <a:prstGeom prst="rect">
            <a:avLst/>
          </a:prstGeom>
          <a:noFill/>
        </p:spPr>
        <p:txBody>
          <a:bodyPr wrap="square">
            <a:spAutoFit/>
          </a:bodyPr>
          <a:lstStyle/>
          <a:p>
            <a:r>
              <a:rPr lang="en-US" sz="1400" i="1">
                <a:solidFill>
                  <a:schemeClr val="tx1">
                    <a:lumMod val="50000"/>
                  </a:schemeClr>
                </a:solidFill>
                <a:latin typeface="Calibri" panose="020F0502020204030204" pitchFamily="34" charset="0"/>
                <a:cs typeface="Calibri" panose="020F0502020204030204" pitchFamily="34" charset="0"/>
              </a:rPr>
              <a:t>of employee engagement is driven by </a:t>
            </a:r>
            <a:r>
              <a:rPr lang="en-US" sz="1400" b="1" i="1">
                <a:solidFill>
                  <a:schemeClr val="tx1">
                    <a:lumMod val="50000"/>
                  </a:schemeClr>
                </a:solidFill>
                <a:latin typeface="Calibri" panose="020F0502020204030204" pitchFamily="34" charset="0"/>
                <a:cs typeface="Calibri" panose="020F0502020204030204" pitchFamily="34" charset="0"/>
              </a:rPr>
              <a:t>factors other than organizational culture</a:t>
            </a:r>
            <a:endParaRPr lang="en-US" sz="1400" b="1" i="1"/>
          </a:p>
        </p:txBody>
      </p:sp>
      <p:sp>
        <p:nvSpPr>
          <p:cNvPr id="54" name="Arrow: Pentagon 53">
            <a:extLst>
              <a:ext uri="{FF2B5EF4-FFF2-40B4-BE49-F238E27FC236}">
                <a16:creationId xmlns:a16="http://schemas.microsoft.com/office/drawing/2014/main" id="{C7C1E27F-66BA-4F2B-AC68-1EA090288D78}"/>
              </a:ext>
            </a:extLst>
          </p:cNvPr>
          <p:cNvSpPr/>
          <p:nvPr/>
        </p:nvSpPr>
        <p:spPr>
          <a:xfrm>
            <a:off x="381100" y="2876685"/>
            <a:ext cx="1607259" cy="215884"/>
          </a:xfrm>
          <a:prstGeom prst="homePlate">
            <a:avLst/>
          </a:prstGeom>
          <a:solidFill>
            <a:schemeClr val="accent3">
              <a:lumMod val="75000"/>
            </a:schemeClr>
          </a:solidFill>
          <a:ln>
            <a:noFill/>
            <a:extLst>
              <a:ext uri="{C807C97D-BFC1-408E-A445-0C87EB9F89A2}">
                <ask:lineSketchStyleProps xmlns:ask="http://schemas.microsoft.com/office/drawing/2018/sketchyshapes" sd="1670402538">
                  <a:custGeom>
                    <a:avLst/>
                    <a:gdLst>
                      <a:gd name="connsiteX0" fmla="*/ 0 w 1607259"/>
                      <a:gd name="connsiteY0" fmla="*/ 0 h 195437"/>
                      <a:gd name="connsiteX1" fmla="*/ 1509541 w 1607259"/>
                      <a:gd name="connsiteY1" fmla="*/ 0 h 195437"/>
                      <a:gd name="connsiteX2" fmla="*/ 1607259 w 1607259"/>
                      <a:gd name="connsiteY2" fmla="*/ 97719 h 195437"/>
                      <a:gd name="connsiteX3" fmla="*/ 1509541 w 1607259"/>
                      <a:gd name="connsiteY3" fmla="*/ 195437 h 195437"/>
                      <a:gd name="connsiteX4" fmla="*/ 0 w 1607259"/>
                      <a:gd name="connsiteY4" fmla="*/ 195437 h 195437"/>
                      <a:gd name="connsiteX5" fmla="*/ 0 w 1607259"/>
                      <a:gd name="connsiteY5" fmla="*/ 0 h 1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59" h="195437" fill="none" extrusionOk="0">
                        <a:moveTo>
                          <a:pt x="0" y="0"/>
                        </a:moveTo>
                        <a:cubicBezTo>
                          <a:pt x="307702" y="127825"/>
                          <a:pt x="1092469" y="11111"/>
                          <a:pt x="1509541" y="0"/>
                        </a:cubicBezTo>
                        <a:cubicBezTo>
                          <a:pt x="1535558" y="35343"/>
                          <a:pt x="1578913" y="79454"/>
                          <a:pt x="1607259" y="97719"/>
                        </a:cubicBezTo>
                        <a:cubicBezTo>
                          <a:pt x="1572317" y="125805"/>
                          <a:pt x="1529908" y="175420"/>
                          <a:pt x="1509541" y="195437"/>
                        </a:cubicBezTo>
                        <a:cubicBezTo>
                          <a:pt x="1304630" y="79610"/>
                          <a:pt x="324637" y="137358"/>
                          <a:pt x="0" y="195437"/>
                        </a:cubicBezTo>
                        <a:cubicBezTo>
                          <a:pt x="2080" y="123221"/>
                          <a:pt x="8858" y="52705"/>
                          <a:pt x="0" y="0"/>
                        </a:cubicBezTo>
                        <a:close/>
                      </a:path>
                      <a:path w="1607259" h="195437" stroke="0" extrusionOk="0">
                        <a:moveTo>
                          <a:pt x="0" y="0"/>
                        </a:moveTo>
                        <a:cubicBezTo>
                          <a:pt x="206565" y="-108655"/>
                          <a:pt x="774033" y="84451"/>
                          <a:pt x="1509541" y="0"/>
                        </a:cubicBezTo>
                        <a:cubicBezTo>
                          <a:pt x="1518527" y="17143"/>
                          <a:pt x="1585474" y="63828"/>
                          <a:pt x="1607259" y="97719"/>
                        </a:cubicBezTo>
                        <a:cubicBezTo>
                          <a:pt x="1558923" y="138354"/>
                          <a:pt x="1544761" y="147963"/>
                          <a:pt x="1509541" y="195437"/>
                        </a:cubicBezTo>
                        <a:cubicBezTo>
                          <a:pt x="1255912" y="250182"/>
                          <a:pt x="723810" y="192170"/>
                          <a:pt x="0" y="195437"/>
                        </a:cubicBezTo>
                        <a:cubicBezTo>
                          <a:pt x="13708" y="112485"/>
                          <a:pt x="-583" y="88015"/>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effectLst>
                  <a:outerShdw blurRad="38100" dist="38100" dir="2700000" algn="tl">
                    <a:srgbClr val="000000">
                      <a:alpha val="43137"/>
                    </a:srgbClr>
                  </a:outerShdw>
                </a:effectLst>
                <a:latin typeface="Montserrat" panose="00000500000000000000" pitchFamily="2" charset="0"/>
              </a:rPr>
              <a:t>Clear Answers</a:t>
            </a:r>
          </a:p>
        </p:txBody>
      </p:sp>
      <p:grpSp>
        <p:nvGrpSpPr>
          <p:cNvPr id="134" name="Group 133">
            <a:extLst>
              <a:ext uri="{FF2B5EF4-FFF2-40B4-BE49-F238E27FC236}">
                <a16:creationId xmlns:a16="http://schemas.microsoft.com/office/drawing/2014/main" id="{2987A310-0ED7-40D8-BC41-C0254AF8DFE1}"/>
              </a:ext>
            </a:extLst>
          </p:cNvPr>
          <p:cNvGrpSpPr/>
          <p:nvPr/>
        </p:nvGrpSpPr>
        <p:grpSpPr>
          <a:xfrm>
            <a:off x="6692800" y="1461944"/>
            <a:ext cx="5367013" cy="4288354"/>
            <a:chOff x="6692800" y="1321211"/>
            <a:chExt cx="5367013" cy="4288354"/>
          </a:xfrm>
        </p:grpSpPr>
        <p:sp>
          <p:nvSpPr>
            <p:cNvPr id="55" name="Rectangle: Rounded Corners 54">
              <a:extLst>
                <a:ext uri="{FF2B5EF4-FFF2-40B4-BE49-F238E27FC236}">
                  <a16:creationId xmlns:a16="http://schemas.microsoft.com/office/drawing/2014/main" id="{25B8826B-8FB5-48E3-B27E-1A87E984B393}"/>
                </a:ext>
              </a:extLst>
            </p:cNvPr>
            <p:cNvSpPr/>
            <p:nvPr/>
          </p:nvSpPr>
          <p:spPr>
            <a:xfrm>
              <a:off x="6692800" y="1321211"/>
              <a:ext cx="5118100" cy="4288354"/>
            </a:xfrm>
            <a:prstGeom prst="roundRect">
              <a:avLst>
                <a:gd name="adj" fmla="val 12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FF652A98-3BAA-4A15-A14C-C67DEB3679CD}"/>
                </a:ext>
              </a:extLst>
            </p:cNvPr>
            <p:cNvGrpSpPr/>
            <p:nvPr/>
          </p:nvGrpSpPr>
          <p:grpSpPr>
            <a:xfrm>
              <a:off x="6835318" y="2236229"/>
              <a:ext cx="540986" cy="555645"/>
              <a:chOff x="846232" y="2017711"/>
              <a:chExt cx="843629" cy="866489"/>
            </a:xfrm>
          </p:grpSpPr>
          <p:sp>
            <p:nvSpPr>
              <p:cNvPr id="57" name="Freeform: Shape 56">
                <a:extLst>
                  <a:ext uri="{FF2B5EF4-FFF2-40B4-BE49-F238E27FC236}">
                    <a16:creationId xmlns:a16="http://schemas.microsoft.com/office/drawing/2014/main" id="{7C89F5EE-96A4-4A61-BE2D-FAB43F817928}"/>
                  </a:ext>
                </a:extLst>
              </p:cNvPr>
              <p:cNvSpPr/>
              <p:nvPr/>
            </p:nvSpPr>
            <p:spPr>
              <a:xfrm>
                <a:off x="1077213" y="2212593"/>
                <a:ext cx="383666" cy="383667"/>
              </a:xfrm>
              <a:custGeom>
                <a:avLst/>
                <a:gdLst>
                  <a:gd name="connsiteX0" fmla="*/ 383667 w 383666"/>
                  <a:gd name="connsiteY0" fmla="*/ 191833 h 383667"/>
                  <a:gd name="connsiteX1" fmla="*/ 191834 w 383666"/>
                  <a:gd name="connsiteY1" fmla="*/ 383667 h 383667"/>
                  <a:gd name="connsiteX2" fmla="*/ 0 w 383666"/>
                  <a:gd name="connsiteY2" fmla="*/ 191833 h 383667"/>
                  <a:gd name="connsiteX3" fmla="*/ 191834 w 383666"/>
                  <a:gd name="connsiteY3" fmla="*/ 0 h 383667"/>
                  <a:gd name="connsiteX4" fmla="*/ 383667 w 383666"/>
                  <a:gd name="connsiteY4" fmla="*/ 191833 h 38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666" h="383667">
                    <a:moveTo>
                      <a:pt x="383667" y="191833"/>
                    </a:moveTo>
                    <a:cubicBezTo>
                      <a:pt x="383667" y="297780"/>
                      <a:pt x="297780" y="383667"/>
                      <a:pt x="191834" y="383667"/>
                    </a:cubicBezTo>
                    <a:cubicBezTo>
                      <a:pt x="85887" y="383667"/>
                      <a:pt x="0" y="297780"/>
                      <a:pt x="0" y="191833"/>
                    </a:cubicBezTo>
                    <a:cubicBezTo>
                      <a:pt x="0" y="85887"/>
                      <a:pt x="85887" y="0"/>
                      <a:pt x="191834" y="0"/>
                    </a:cubicBezTo>
                    <a:cubicBezTo>
                      <a:pt x="297780" y="0"/>
                      <a:pt x="383667" y="85887"/>
                      <a:pt x="383667" y="191833"/>
                    </a:cubicBez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604880C-7D80-4450-A930-2CE43D4ACDA0}"/>
                  </a:ext>
                </a:extLst>
              </p:cNvPr>
              <p:cNvSpPr/>
              <p:nvPr/>
            </p:nvSpPr>
            <p:spPr>
              <a:xfrm>
                <a:off x="1145698" y="2286841"/>
                <a:ext cx="254317" cy="302085"/>
              </a:xfrm>
              <a:custGeom>
                <a:avLst/>
                <a:gdLst>
                  <a:gd name="connsiteX0" fmla="*/ -104 w 254317"/>
                  <a:gd name="connsiteY0" fmla="*/ 259481 h 302085"/>
                  <a:gd name="connsiteX1" fmla="*/ -104 w 254317"/>
                  <a:gd name="connsiteY1" fmla="*/ 259481 h 302085"/>
                  <a:gd name="connsiteX2" fmla="*/ 90670 w 254317"/>
                  <a:gd name="connsiteY2" fmla="*/ 150991 h 302085"/>
                  <a:gd name="connsiteX3" fmla="*/ 43045 w 254317"/>
                  <a:gd name="connsiteY3" fmla="*/ 79459 h 302085"/>
                  <a:gd name="connsiteX4" fmla="*/ 132199 w 254317"/>
                  <a:gd name="connsiteY4" fmla="*/ 118 h 302085"/>
                  <a:gd name="connsiteX5" fmla="*/ 211542 w 254317"/>
                  <a:gd name="connsiteY5" fmla="*/ 79459 h 302085"/>
                  <a:gd name="connsiteX6" fmla="*/ 163250 w 254317"/>
                  <a:gd name="connsiteY6" fmla="*/ 151277 h 302085"/>
                  <a:gd name="connsiteX7" fmla="*/ 163250 w 254317"/>
                  <a:gd name="connsiteY7" fmla="*/ 151277 h 302085"/>
                  <a:gd name="connsiteX8" fmla="*/ 254214 w 254317"/>
                  <a:gd name="connsiteY8" fmla="*/ 258624 h 302085"/>
                  <a:gd name="connsiteX9" fmla="*/ 254214 w 254317"/>
                  <a:gd name="connsiteY9" fmla="*/ 258624 h 302085"/>
                  <a:gd name="connsiteX10" fmla="*/ 252404 w 254317"/>
                  <a:gd name="connsiteY10" fmla="*/ 259958 h 302085"/>
                  <a:gd name="connsiteX11" fmla="*/ 126865 w 254317"/>
                  <a:gd name="connsiteY11" fmla="*/ 302058 h 302085"/>
                  <a:gd name="connsiteX12" fmla="*/ 944 w 254317"/>
                  <a:gd name="connsiteY12" fmla="*/ 259100 h 3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 h="302085">
                    <a:moveTo>
                      <a:pt x="-104" y="259481"/>
                    </a:moveTo>
                    <a:lnTo>
                      <a:pt x="-104" y="259481"/>
                    </a:lnTo>
                    <a:cubicBezTo>
                      <a:pt x="3040" y="219476"/>
                      <a:pt x="40473" y="162041"/>
                      <a:pt x="90670" y="150991"/>
                    </a:cubicBezTo>
                    <a:cubicBezTo>
                      <a:pt x="62123" y="138572"/>
                      <a:pt x="43492" y="110587"/>
                      <a:pt x="43045" y="79459"/>
                    </a:cubicBezTo>
                    <a:cubicBezTo>
                      <a:pt x="45759" y="32929"/>
                      <a:pt x="85669" y="-2592"/>
                      <a:pt x="132199" y="118"/>
                    </a:cubicBezTo>
                    <a:cubicBezTo>
                      <a:pt x="174947" y="2609"/>
                      <a:pt x="209056" y="36714"/>
                      <a:pt x="211542" y="79459"/>
                    </a:cubicBezTo>
                    <a:cubicBezTo>
                      <a:pt x="211094" y="110850"/>
                      <a:pt x="192149" y="139017"/>
                      <a:pt x="163250" y="151277"/>
                    </a:cubicBezTo>
                    <a:lnTo>
                      <a:pt x="163250" y="151277"/>
                    </a:lnTo>
                    <a:cubicBezTo>
                      <a:pt x="212971" y="162421"/>
                      <a:pt x="250499" y="219095"/>
                      <a:pt x="254214" y="258624"/>
                    </a:cubicBezTo>
                    <a:lnTo>
                      <a:pt x="254214" y="258624"/>
                    </a:lnTo>
                    <a:lnTo>
                      <a:pt x="252404" y="259958"/>
                    </a:lnTo>
                    <a:cubicBezTo>
                      <a:pt x="242212" y="283579"/>
                      <a:pt x="190396" y="302058"/>
                      <a:pt x="126865" y="302058"/>
                    </a:cubicBezTo>
                    <a:cubicBezTo>
                      <a:pt x="63333" y="302058"/>
                      <a:pt x="9707" y="283008"/>
                      <a:pt x="944" y="259100"/>
                    </a:cubicBezTo>
                    <a:close/>
                  </a:path>
                </a:pathLst>
              </a:custGeom>
              <a:solidFill>
                <a:srgbClr val="DD6D27"/>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F032AF5A-4903-465B-83AC-FB14F889410D}"/>
                  </a:ext>
                </a:extLst>
              </p:cNvPr>
              <p:cNvSpPr/>
              <p:nvPr/>
            </p:nvSpPr>
            <p:spPr>
              <a:xfrm>
                <a:off x="1068774" y="2203068"/>
                <a:ext cx="400050" cy="400050"/>
              </a:xfrm>
              <a:custGeom>
                <a:avLst/>
                <a:gdLst>
                  <a:gd name="connsiteX0" fmla="*/ 199693 w 400050"/>
                  <a:gd name="connsiteY0" fmla="*/ 400023 h 400050"/>
                  <a:gd name="connsiteX1" fmla="*/ -103 w 400050"/>
                  <a:gd name="connsiteY1" fmla="*/ 199770 h 400050"/>
                  <a:gd name="connsiteX2" fmla="*/ 200150 w 400050"/>
                  <a:gd name="connsiteY2" fmla="*/ -27 h 400050"/>
                  <a:gd name="connsiteX3" fmla="*/ 399947 w 400050"/>
                  <a:gd name="connsiteY3" fmla="*/ 200227 h 400050"/>
                  <a:gd name="connsiteX4" fmla="*/ 331138 w 400050"/>
                  <a:gd name="connsiteY4" fmla="*/ 350969 h 400050"/>
                  <a:gd name="connsiteX5" fmla="*/ 199693 w 400050"/>
                  <a:gd name="connsiteY5" fmla="*/ 400023 h 400050"/>
                  <a:gd name="connsiteX6" fmla="*/ 199693 w 400050"/>
                  <a:gd name="connsiteY6" fmla="*/ 16547 h 400050"/>
                  <a:gd name="connsiteX7" fmla="*/ 16765 w 400050"/>
                  <a:gd name="connsiteY7" fmla="*/ 199759 h 400050"/>
                  <a:gd name="connsiteX8" fmla="*/ 199979 w 400050"/>
                  <a:gd name="connsiteY8" fmla="*/ 382688 h 400050"/>
                  <a:gd name="connsiteX9" fmla="*/ 382906 w 400050"/>
                  <a:gd name="connsiteY9" fmla="*/ 199474 h 400050"/>
                  <a:gd name="connsiteX10" fmla="*/ 337996 w 400050"/>
                  <a:gd name="connsiteY10" fmla="*/ 79507 h 400050"/>
                  <a:gd name="connsiteX11" fmla="*/ 337996 w 400050"/>
                  <a:gd name="connsiteY11" fmla="*/ 79507 h 400050"/>
                  <a:gd name="connsiteX12" fmla="*/ 212742 w 400050"/>
                  <a:gd name="connsiteY12" fmla="*/ 17023 h 400050"/>
                  <a:gd name="connsiteX13" fmla="*/ 199312 w 400050"/>
                  <a:gd name="connsiteY13" fmla="*/ 16547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400050">
                    <a:moveTo>
                      <a:pt x="199693" y="400023"/>
                    </a:moveTo>
                    <a:cubicBezTo>
                      <a:pt x="89222" y="399896"/>
                      <a:pt x="-227" y="310240"/>
                      <a:pt x="-103" y="199770"/>
                    </a:cubicBezTo>
                    <a:cubicBezTo>
                      <a:pt x="20" y="89299"/>
                      <a:pt x="89679" y="-153"/>
                      <a:pt x="200150" y="-27"/>
                    </a:cubicBezTo>
                    <a:cubicBezTo>
                      <a:pt x="310621" y="100"/>
                      <a:pt x="400070" y="89756"/>
                      <a:pt x="399947" y="200227"/>
                    </a:cubicBezTo>
                    <a:cubicBezTo>
                      <a:pt x="399880" y="258059"/>
                      <a:pt x="374791" y="313031"/>
                      <a:pt x="331138" y="350969"/>
                    </a:cubicBezTo>
                    <a:cubicBezTo>
                      <a:pt x="294686" y="382654"/>
                      <a:pt x="247994" y="400078"/>
                      <a:pt x="199693" y="400023"/>
                    </a:cubicBezTo>
                    <a:close/>
                    <a:moveTo>
                      <a:pt x="199693" y="16547"/>
                    </a:moveTo>
                    <a:cubicBezTo>
                      <a:pt x="98585" y="16626"/>
                      <a:pt x="16689" y="98652"/>
                      <a:pt x="16765" y="199759"/>
                    </a:cubicBezTo>
                    <a:cubicBezTo>
                      <a:pt x="16842" y="300866"/>
                      <a:pt x="98871" y="382766"/>
                      <a:pt x="199979" y="382688"/>
                    </a:cubicBezTo>
                    <a:cubicBezTo>
                      <a:pt x="301087" y="382609"/>
                      <a:pt x="382983" y="300581"/>
                      <a:pt x="382906" y="199474"/>
                    </a:cubicBezTo>
                    <a:cubicBezTo>
                      <a:pt x="382868" y="155382"/>
                      <a:pt x="366923" y="112782"/>
                      <a:pt x="337996" y="79507"/>
                    </a:cubicBezTo>
                    <a:lnTo>
                      <a:pt x="337996" y="79507"/>
                    </a:lnTo>
                    <a:cubicBezTo>
                      <a:pt x="306259" y="42799"/>
                      <a:pt x="261158" y="20302"/>
                      <a:pt x="212742" y="17023"/>
                    </a:cubicBezTo>
                    <a:cubicBezTo>
                      <a:pt x="207980" y="16737"/>
                      <a:pt x="203598" y="16547"/>
                      <a:pt x="199312" y="16547"/>
                    </a:cubicBezTo>
                    <a:close/>
                  </a:path>
                </a:pathLst>
              </a:custGeom>
              <a:solidFill>
                <a:srgbClr val="DD6D27"/>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9B2606F-FEDB-4295-B4E1-91250F916853}"/>
                  </a:ext>
                </a:extLst>
              </p:cNvPr>
              <p:cNvSpPr/>
              <p:nvPr/>
            </p:nvSpPr>
            <p:spPr>
              <a:xfrm>
                <a:off x="959121" y="2090197"/>
                <a:ext cx="173743" cy="166592"/>
              </a:xfrm>
              <a:custGeom>
                <a:avLst/>
                <a:gdLst>
                  <a:gd name="connsiteX0" fmla="*/ 38740 w 173743"/>
                  <a:gd name="connsiteY0" fmla="*/ 166565 h 166592"/>
                  <a:gd name="connsiteX1" fmla="*/ 33502 w 173743"/>
                  <a:gd name="connsiteY1" fmla="*/ 164851 h 166592"/>
                  <a:gd name="connsiteX2" fmla="*/ 29882 w 173743"/>
                  <a:gd name="connsiteY2" fmla="*/ 156183 h 166592"/>
                  <a:gd name="connsiteX3" fmla="*/ 38359 w 173743"/>
                  <a:gd name="connsiteY3" fmla="*/ 107129 h 166592"/>
                  <a:gd name="connsiteX4" fmla="*/ 2736 w 173743"/>
                  <a:gd name="connsiteY4" fmla="*/ 72363 h 166592"/>
                  <a:gd name="connsiteX5" fmla="*/ 450 w 173743"/>
                  <a:gd name="connsiteY5" fmla="*/ 62838 h 166592"/>
                  <a:gd name="connsiteX6" fmla="*/ 7689 w 173743"/>
                  <a:gd name="connsiteY6" fmla="*/ 56742 h 166592"/>
                  <a:gd name="connsiteX7" fmla="*/ 56838 w 173743"/>
                  <a:gd name="connsiteY7" fmla="*/ 49598 h 166592"/>
                  <a:gd name="connsiteX8" fmla="*/ 78936 w 173743"/>
                  <a:gd name="connsiteY8" fmla="*/ 5021 h 166592"/>
                  <a:gd name="connsiteX9" fmla="*/ 86842 w 173743"/>
                  <a:gd name="connsiteY9" fmla="*/ -27 h 166592"/>
                  <a:gd name="connsiteX10" fmla="*/ 94843 w 173743"/>
                  <a:gd name="connsiteY10" fmla="*/ 5021 h 166592"/>
                  <a:gd name="connsiteX11" fmla="*/ 116845 w 173743"/>
                  <a:gd name="connsiteY11" fmla="*/ 49598 h 166592"/>
                  <a:gd name="connsiteX12" fmla="*/ 166090 w 173743"/>
                  <a:gd name="connsiteY12" fmla="*/ 56742 h 166592"/>
                  <a:gd name="connsiteX13" fmla="*/ 173529 w 173743"/>
                  <a:gd name="connsiteY13" fmla="*/ 66991 h 166592"/>
                  <a:gd name="connsiteX14" fmla="*/ 171043 w 173743"/>
                  <a:gd name="connsiteY14" fmla="*/ 71887 h 166592"/>
                  <a:gd name="connsiteX15" fmla="*/ 135419 w 173743"/>
                  <a:gd name="connsiteY15" fmla="*/ 106653 h 166592"/>
                  <a:gd name="connsiteX16" fmla="*/ 143801 w 173743"/>
                  <a:gd name="connsiteY16" fmla="*/ 155707 h 166592"/>
                  <a:gd name="connsiteX17" fmla="*/ 136819 w 173743"/>
                  <a:gd name="connsiteY17" fmla="*/ 166107 h 166592"/>
                  <a:gd name="connsiteX18" fmla="*/ 130942 w 173743"/>
                  <a:gd name="connsiteY18" fmla="*/ 165232 h 166592"/>
                  <a:gd name="connsiteX19" fmla="*/ 86842 w 173743"/>
                  <a:gd name="connsiteY19" fmla="*/ 142086 h 166592"/>
                  <a:gd name="connsiteX20" fmla="*/ 42836 w 173743"/>
                  <a:gd name="connsiteY20" fmla="*/ 165327 h 166592"/>
                  <a:gd name="connsiteX21" fmla="*/ 38740 w 173743"/>
                  <a:gd name="connsiteY21" fmla="*/ 166565 h 1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743" h="166592">
                    <a:moveTo>
                      <a:pt x="38740" y="166565"/>
                    </a:moveTo>
                    <a:cubicBezTo>
                      <a:pt x="36854" y="166579"/>
                      <a:pt x="35016" y="165977"/>
                      <a:pt x="33502" y="164851"/>
                    </a:cubicBezTo>
                    <a:cubicBezTo>
                      <a:pt x="30739" y="162891"/>
                      <a:pt x="29330" y="159526"/>
                      <a:pt x="29882" y="156183"/>
                    </a:cubicBezTo>
                    <a:lnTo>
                      <a:pt x="38359" y="107129"/>
                    </a:lnTo>
                    <a:lnTo>
                      <a:pt x="2736" y="72363"/>
                    </a:lnTo>
                    <a:cubicBezTo>
                      <a:pt x="107" y="69950"/>
                      <a:pt x="-798" y="66182"/>
                      <a:pt x="450" y="62838"/>
                    </a:cubicBezTo>
                    <a:cubicBezTo>
                      <a:pt x="1488" y="59579"/>
                      <a:pt x="4298" y="57207"/>
                      <a:pt x="7689" y="56742"/>
                    </a:cubicBezTo>
                    <a:lnTo>
                      <a:pt x="56838" y="49598"/>
                    </a:lnTo>
                    <a:lnTo>
                      <a:pt x="78936" y="5021"/>
                    </a:lnTo>
                    <a:cubicBezTo>
                      <a:pt x="80393" y="1967"/>
                      <a:pt x="83460" y="8"/>
                      <a:pt x="86842" y="-27"/>
                    </a:cubicBezTo>
                    <a:cubicBezTo>
                      <a:pt x="90252" y="-6"/>
                      <a:pt x="93357" y="1952"/>
                      <a:pt x="94843" y="5021"/>
                    </a:cubicBezTo>
                    <a:lnTo>
                      <a:pt x="116845" y="49598"/>
                    </a:lnTo>
                    <a:lnTo>
                      <a:pt x="166090" y="56742"/>
                    </a:lnTo>
                    <a:cubicBezTo>
                      <a:pt x="170976" y="57519"/>
                      <a:pt x="174300" y="62107"/>
                      <a:pt x="173529" y="66991"/>
                    </a:cubicBezTo>
                    <a:cubicBezTo>
                      <a:pt x="173233" y="68843"/>
                      <a:pt x="172367" y="70555"/>
                      <a:pt x="171043" y="71887"/>
                    </a:cubicBezTo>
                    <a:lnTo>
                      <a:pt x="135419" y="106653"/>
                    </a:lnTo>
                    <a:lnTo>
                      <a:pt x="143801" y="155707"/>
                    </a:lnTo>
                    <a:cubicBezTo>
                      <a:pt x="144744" y="160507"/>
                      <a:pt x="141620" y="165163"/>
                      <a:pt x="136819" y="166107"/>
                    </a:cubicBezTo>
                    <a:cubicBezTo>
                      <a:pt x="134819" y="166500"/>
                      <a:pt x="132742" y="166191"/>
                      <a:pt x="130942" y="165232"/>
                    </a:cubicBezTo>
                    <a:lnTo>
                      <a:pt x="86842" y="142086"/>
                    </a:lnTo>
                    <a:lnTo>
                      <a:pt x="42836" y="165327"/>
                    </a:lnTo>
                    <a:cubicBezTo>
                      <a:pt x="41579" y="166045"/>
                      <a:pt x="40179" y="166468"/>
                      <a:pt x="38740" y="166565"/>
                    </a:cubicBezTo>
                    <a:close/>
                  </a:path>
                </a:pathLst>
              </a:custGeom>
              <a:solidFill>
                <a:srgbClr val="0D9E93"/>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D72B3A7-4B2F-4D34-9E7B-4E5CE1C48EEA}"/>
                  </a:ext>
                </a:extLst>
              </p:cNvPr>
              <p:cNvSpPr/>
              <p:nvPr/>
            </p:nvSpPr>
            <p:spPr>
              <a:xfrm>
                <a:off x="1181123" y="2017711"/>
                <a:ext cx="173850" cy="166024"/>
              </a:xfrm>
              <a:custGeom>
                <a:avLst/>
                <a:gdLst>
                  <a:gd name="connsiteX0" fmla="*/ 134873 w 173850"/>
                  <a:gd name="connsiteY0" fmla="*/ 165994 h 166024"/>
                  <a:gd name="connsiteX1" fmla="*/ 130777 w 173850"/>
                  <a:gd name="connsiteY1" fmla="*/ 164946 h 166024"/>
                  <a:gd name="connsiteX2" fmla="*/ 86677 w 173850"/>
                  <a:gd name="connsiteY2" fmla="*/ 141800 h 166024"/>
                  <a:gd name="connsiteX3" fmla="*/ 42671 w 173850"/>
                  <a:gd name="connsiteY3" fmla="*/ 164946 h 166024"/>
                  <a:gd name="connsiteX4" fmla="*/ 30689 w 173850"/>
                  <a:gd name="connsiteY4" fmla="*/ 161296 h 166024"/>
                  <a:gd name="connsiteX5" fmla="*/ 29812 w 173850"/>
                  <a:gd name="connsiteY5" fmla="*/ 155421 h 166024"/>
                  <a:gd name="connsiteX6" fmla="*/ 38194 w 173850"/>
                  <a:gd name="connsiteY6" fmla="*/ 106367 h 166024"/>
                  <a:gd name="connsiteX7" fmla="*/ 2571 w 173850"/>
                  <a:gd name="connsiteY7" fmla="*/ 71887 h 166024"/>
                  <a:gd name="connsiteX8" fmla="*/ 2466 w 173850"/>
                  <a:gd name="connsiteY8" fmla="*/ 59225 h 166024"/>
                  <a:gd name="connsiteX9" fmla="*/ 7524 w 173850"/>
                  <a:gd name="connsiteY9" fmla="*/ 56647 h 166024"/>
                  <a:gd name="connsiteX10" fmla="*/ 56768 w 173850"/>
                  <a:gd name="connsiteY10" fmla="*/ 49503 h 166024"/>
                  <a:gd name="connsiteX11" fmla="*/ 78771 w 173850"/>
                  <a:gd name="connsiteY11" fmla="*/ 4926 h 166024"/>
                  <a:gd name="connsiteX12" fmla="*/ 86677 w 173850"/>
                  <a:gd name="connsiteY12" fmla="*/ -27 h 166024"/>
                  <a:gd name="connsiteX13" fmla="*/ 94678 w 173850"/>
                  <a:gd name="connsiteY13" fmla="*/ 4926 h 166024"/>
                  <a:gd name="connsiteX14" fmla="*/ 116871 w 173850"/>
                  <a:gd name="connsiteY14" fmla="*/ 49503 h 166024"/>
                  <a:gd name="connsiteX15" fmla="*/ 166115 w 173850"/>
                  <a:gd name="connsiteY15" fmla="*/ 56647 h 166024"/>
                  <a:gd name="connsiteX16" fmla="*/ 173649 w 173850"/>
                  <a:gd name="connsiteY16" fmla="*/ 66825 h 166024"/>
                  <a:gd name="connsiteX17" fmla="*/ 171068 w 173850"/>
                  <a:gd name="connsiteY17" fmla="*/ 71887 h 166024"/>
                  <a:gd name="connsiteX18" fmla="*/ 135445 w 173850"/>
                  <a:gd name="connsiteY18" fmla="*/ 106558 h 166024"/>
                  <a:gd name="connsiteX19" fmla="*/ 143827 w 173850"/>
                  <a:gd name="connsiteY19" fmla="*/ 155612 h 166024"/>
                  <a:gd name="connsiteX20" fmla="*/ 140302 w 173850"/>
                  <a:gd name="connsiteY20" fmla="*/ 164279 h 166024"/>
                  <a:gd name="connsiteX21" fmla="*/ 134873 w 173850"/>
                  <a:gd name="connsiteY21" fmla="*/ 165994 h 16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850" h="166024">
                    <a:moveTo>
                      <a:pt x="134873" y="165994"/>
                    </a:moveTo>
                    <a:cubicBezTo>
                      <a:pt x="133435" y="166033"/>
                      <a:pt x="132016" y="165670"/>
                      <a:pt x="130777" y="164946"/>
                    </a:cubicBezTo>
                    <a:lnTo>
                      <a:pt x="86677" y="141800"/>
                    </a:lnTo>
                    <a:lnTo>
                      <a:pt x="42671" y="164946"/>
                    </a:lnTo>
                    <a:cubicBezTo>
                      <a:pt x="38356" y="167247"/>
                      <a:pt x="32984" y="165613"/>
                      <a:pt x="30689" y="161296"/>
                    </a:cubicBezTo>
                    <a:cubicBezTo>
                      <a:pt x="29727" y="159497"/>
                      <a:pt x="29422" y="157421"/>
                      <a:pt x="29812" y="155421"/>
                    </a:cubicBezTo>
                    <a:lnTo>
                      <a:pt x="38194" y="106367"/>
                    </a:lnTo>
                    <a:lnTo>
                      <a:pt x="2571" y="71887"/>
                    </a:lnTo>
                    <a:cubicBezTo>
                      <a:pt x="-953" y="68421"/>
                      <a:pt x="-1001" y="62751"/>
                      <a:pt x="2466" y="59225"/>
                    </a:cubicBezTo>
                    <a:cubicBezTo>
                      <a:pt x="3828" y="57839"/>
                      <a:pt x="5600" y="56935"/>
                      <a:pt x="7524" y="56647"/>
                    </a:cubicBezTo>
                    <a:lnTo>
                      <a:pt x="56768" y="49503"/>
                    </a:lnTo>
                    <a:lnTo>
                      <a:pt x="78771" y="4926"/>
                    </a:lnTo>
                    <a:cubicBezTo>
                      <a:pt x="80238" y="1893"/>
                      <a:pt x="83305" y="-33"/>
                      <a:pt x="86677" y="-27"/>
                    </a:cubicBezTo>
                    <a:cubicBezTo>
                      <a:pt x="90077" y="-46"/>
                      <a:pt x="93182" y="1878"/>
                      <a:pt x="94678" y="4926"/>
                    </a:cubicBezTo>
                    <a:lnTo>
                      <a:pt x="116871" y="49503"/>
                    </a:lnTo>
                    <a:lnTo>
                      <a:pt x="166115" y="56647"/>
                    </a:lnTo>
                    <a:cubicBezTo>
                      <a:pt x="171001" y="57378"/>
                      <a:pt x="174373" y="61935"/>
                      <a:pt x="173649" y="66825"/>
                    </a:cubicBezTo>
                    <a:cubicBezTo>
                      <a:pt x="173364" y="68748"/>
                      <a:pt x="172459" y="70525"/>
                      <a:pt x="171068" y="71887"/>
                    </a:cubicBezTo>
                    <a:lnTo>
                      <a:pt x="135445" y="106558"/>
                    </a:lnTo>
                    <a:lnTo>
                      <a:pt x="143827" y="155612"/>
                    </a:lnTo>
                    <a:cubicBezTo>
                      <a:pt x="144417" y="158939"/>
                      <a:pt x="143055" y="162311"/>
                      <a:pt x="140302" y="164279"/>
                    </a:cubicBezTo>
                    <a:cubicBezTo>
                      <a:pt x="138740" y="165446"/>
                      <a:pt x="136826" y="166050"/>
                      <a:pt x="134873" y="165994"/>
                    </a:cubicBezTo>
                    <a:close/>
                  </a:path>
                </a:pathLst>
              </a:custGeom>
              <a:solidFill>
                <a:srgbClr val="0D9E93"/>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0EC6838-476E-4468-A913-B864A0619BB6}"/>
                  </a:ext>
                </a:extLst>
              </p:cNvPr>
              <p:cNvSpPr/>
              <p:nvPr/>
            </p:nvSpPr>
            <p:spPr>
              <a:xfrm>
                <a:off x="1403507" y="2084379"/>
                <a:ext cx="173829" cy="166592"/>
              </a:xfrm>
              <a:custGeom>
                <a:avLst/>
                <a:gdLst>
                  <a:gd name="connsiteX0" fmla="*/ 38600 w 173829"/>
                  <a:gd name="connsiteY0" fmla="*/ 166096 h 166592"/>
                  <a:gd name="connsiteX1" fmla="*/ 33361 w 173829"/>
                  <a:gd name="connsiteY1" fmla="*/ 164382 h 166592"/>
                  <a:gd name="connsiteX2" fmla="*/ 29837 w 173829"/>
                  <a:gd name="connsiteY2" fmla="*/ 155619 h 166592"/>
                  <a:gd name="connsiteX3" fmla="*/ 38219 w 173829"/>
                  <a:gd name="connsiteY3" fmla="*/ 106660 h 166592"/>
                  <a:gd name="connsiteX4" fmla="*/ 2596 w 173829"/>
                  <a:gd name="connsiteY4" fmla="*/ 71894 h 166592"/>
                  <a:gd name="connsiteX5" fmla="*/ 2386 w 173829"/>
                  <a:gd name="connsiteY5" fmla="*/ 59368 h 166592"/>
                  <a:gd name="connsiteX6" fmla="*/ 7549 w 173829"/>
                  <a:gd name="connsiteY6" fmla="*/ 56749 h 166592"/>
                  <a:gd name="connsiteX7" fmla="*/ 56793 w 173829"/>
                  <a:gd name="connsiteY7" fmla="*/ 49605 h 166592"/>
                  <a:gd name="connsiteX8" fmla="*/ 78796 w 173829"/>
                  <a:gd name="connsiteY8" fmla="*/ 4933 h 166592"/>
                  <a:gd name="connsiteX9" fmla="*/ 90645 w 173829"/>
                  <a:gd name="connsiteY9" fmla="*/ 880 h 166592"/>
                  <a:gd name="connsiteX10" fmla="*/ 94702 w 173829"/>
                  <a:gd name="connsiteY10" fmla="*/ 4933 h 166592"/>
                  <a:gd name="connsiteX11" fmla="*/ 116705 w 173829"/>
                  <a:gd name="connsiteY11" fmla="*/ 49605 h 166592"/>
                  <a:gd name="connsiteX12" fmla="*/ 165949 w 173829"/>
                  <a:gd name="connsiteY12" fmla="*/ 56749 h 166592"/>
                  <a:gd name="connsiteX13" fmla="*/ 173188 w 173829"/>
                  <a:gd name="connsiteY13" fmla="*/ 62750 h 166592"/>
                  <a:gd name="connsiteX14" fmla="*/ 170902 w 173829"/>
                  <a:gd name="connsiteY14" fmla="*/ 72275 h 166592"/>
                  <a:gd name="connsiteX15" fmla="*/ 135279 w 173829"/>
                  <a:gd name="connsiteY15" fmla="*/ 107041 h 166592"/>
                  <a:gd name="connsiteX16" fmla="*/ 143661 w 173829"/>
                  <a:gd name="connsiteY16" fmla="*/ 156000 h 166592"/>
                  <a:gd name="connsiteX17" fmla="*/ 136679 w 173829"/>
                  <a:gd name="connsiteY17" fmla="*/ 166400 h 166592"/>
                  <a:gd name="connsiteX18" fmla="*/ 130802 w 173829"/>
                  <a:gd name="connsiteY18" fmla="*/ 165525 h 166592"/>
                  <a:gd name="connsiteX19" fmla="*/ 86797 w 173829"/>
                  <a:gd name="connsiteY19" fmla="*/ 142379 h 166592"/>
                  <a:gd name="connsiteX20" fmla="*/ 42696 w 173829"/>
                  <a:gd name="connsiteY20" fmla="*/ 165525 h 166592"/>
                  <a:gd name="connsiteX21" fmla="*/ 38600 w 173829"/>
                  <a:gd name="connsiteY21" fmla="*/ 166096 h 16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3829" h="166592">
                    <a:moveTo>
                      <a:pt x="38600" y="166096"/>
                    </a:moveTo>
                    <a:cubicBezTo>
                      <a:pt x="36714" y="166109"/>
                      <a:pt x="34876" y="165507"/>
                      <a:pt x="33361" y="164382"/>
                    </a:cubicBezTo>
                    <a:cubicBezTo>
                      <a:pt x="30618" y="162368"/>
                      <a:pt x="29247" y="158972"/>
                      <a:pt x="29837" y="155619"/>
                    </a:cubicBezTo>
                    <a:lnTo>
                      <a:pt x="38219" y="106660"/>
                    </a:lnTo>
                    <a:lnTo>
                      <a:pt x="2596" y="71894"/>
                    </a:lnTo>
                    <a:cubicBezTo>
                      <a:pt x="-919" y="68493"/>
                      <a:pt x="-1014" y="62885"/>
                      <a:pt x="2386" y="59368"/>
                    </a:cubicBezTo>
                    <a:cubicBezTo>
                      <a:pt x="3767" y="57942"/>
                      <a:pt x="5587" y="57019"/>
                      <a:pt x="7549" y="56749"/>
                    </a:cubicBezTo>
                    <a:lnTo>
                      <a:pt x="56793" y="49605"/>
                    </a:lnTo>
                    <a:lnTo>
                      <a:pt x="78796" y="4933"/>
                    </a:lnTo>
                    <a:cubicBezTo>
                      <a:pt x="80948" y="540"/>
                      <a:pt x="86254" y="-1274"/>
                      <a:pt x="90645" y="880"/>
                    </a:cubicBezTo>
                    <a:cubicBezTo>
                      <a:pt x="92416" y="1744"/>
                      <a:pt x="93836" y="3170"/>
                      <a:pt x="94702" y="4933"/>
                    </a:cubicBezTo>
                    <a:lnTo>
                      <a:pt x="116705" y="49605"/>
                    </a:lnTo>
                    <a:lnTo>
                      <a:pt x="165949" y="56749"/>
                    </a:lnTo>
                    <a:cubicBezTo>
                      <a:pt x="169255" y="57336"/>
                      <a:pt x="171998" y="59615"/>
                      <a:pt x="173188" y="62750"/>
                    </a:cubicBezTo>
                    <a:cubicBezTo>
                      <a:pt x="174408" y="66096"/>
                      <a:pt x="173512" y="69848"/>
                      <a:pt x="170902" y="72275"/>
                    </a:cubicBezTo>
                    <a:lnTo>
                      <a:pt x="135279" y="107041"/>
                    </a:lnTo>
                    <a:lnTo>
                      <a:pt x="143661" y="156000"/>
                    </a:lnTo>
                    <a:cubicBezTo>
                      <a:pt x="144604" y="160800"/>
                      <a:pt x="141480" y="165456"/>
                      <a:pt x="136679" y="166400"/>
                    </a:cubicBezTo>
                    <a:cubicBezTo>
                      <a:pt x="134679" y="166792"/>
                      <a:pt x="132602" y="166484"/>
                      <a:pt x="130802" y="165525"/>
                    </a:cubicBezTo>
                    <a:lnTo>
                      <a:pt x="86797" y="142379"/>
                    </a:lnTo>
                    <a:lnTo>
                      <a:pt x="42696" y="165525"/>
                    </a:lnTo>
                    <a:cubicBezTo>
                      <a:pt x="41400" y="166039"/>
                      <a:pt x="39991" y="166235"/>
                      <a:pt x="38600" y="166096"/>
                    </a:cubicBezTo>
                    <a:close/>
                  </a:path>
                </a:pathLst>
              </a:custGeom>
              <a:solidFill>
                <a:srgbClr val="0D9E93"/>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8789367-A4FE-463F-8F17-07C0C5BAE3D7}"/>
                  </a:ext>
                </a:extLst>
              </p:cNvPr>
              <p:cNvSpPr/>
              <p:nvPr/>
            </p:nvSpPr>
            <p:spPr>
              <a:xfrm>
                <a:off x="846232" y="2321987"/>
                <a:ext cx="347095" cy="494110"/>
              </a:xfrm>
              <a:custGeom>
                <a:avLst/>
                <a:gdLst>
                  <a:gd name="connsiteX0" fmla="*/ 177538 w 347095"/>
                  <a:gd name="connsiteY0" fmla="*/ 208333 h 494110"/>
                  <a:gd name="connsiteX1" fmla="*/ 201827 w 347095"/>
                  <a:gd name="connsiteY1" fmla="*/ 223859 h 494110"/>
                  <a:gd name="connsiteX2" fmla="*/ 294409 w 347095"/>
                  <a:gd name="connsiteY2" fmla="*/ 293296 h 494110"/>
                  <a:gd name="connsiteX3" fmla="*/ 342034 w 347095"/>
                  <a:gd name="connsiteY3" fmla="*/ 368734 h 494110"/>
                  <a:gd name="connsiteX4" fmla="*/ 346987 w 347095"/>
                  <a:gd name="connsiteY4" fmla="*/ 485987 h 494110"/>
                  <a:gd name="connsiteX5" fmla="*/ 344511 w 347095"/>
                  <a:gd name="connsiteY5" fmla="*/ 491702 h 494110"/>
                  <a:gd name="connsiteX6" fmla="*/ 338129 w 347095"/>
                  <a:gd name="connsiteY6" fmla="*/ 494083 h 494110"/>
                  <a:gd name="connsiteX7" fmla="*/ 160012 w 347095"/>
                  <a:gd name="connsiteY7" fmla="*/ 494083 h 494110"/>
                  <a:gd name="connsiteX8" fmla="*/ 153820 w 347095"/>
                  <a:gd name="connsiteY8" fmla="*/ 491892 h 494110"/>
                  <a:gd name="connsiteX9" fmla="*/ 13612 w 347095"/>
                  <a:gd name="connsiteY9" fmla="*/ 245195 h 494110"/>
                  <a:gd name="connsiteX10" fmla="*/ -104 w 347095"/>
                  <a:gd name="connsiteY10" fmla="*/ 85937 h 494110"/>
                  <a:gd name="connsiteX11" fmla="*/ -104 w 347095"/>
                  <a:gd name="connsiteY11" fmla="*/ 85365 h 494110"/>
                  <a:gd name="connsiteX12" fmla="*/ -104 w 347095"/>
                  <a:gd name="connsiteY12" fmla="*/ 46694 h 494110"/>
                  <a:gd name="connsiteX13" fmla="*/ 51141 w 347095"/>
                  <a:gd name="connsiteY13" fmla="*/ 21 h 494110"/>
                  <a:gd name="connsiteX14" fmla="*/ 101338 w 347095"/>
                  <a:gd name="connsiteY14" fmla="*/ 38121 h 494110"/>
                  <a:gd name="connsiteX15" fmla="*/ 101338 w 347095"/>
                  <a:gd name="connsiteY15" fmla="*/ 38121 h 494110"/>
                  <a:gd name="connsiteX16" fmla="*/ 120388 w 347095"/>
                  <a:gd name="connsiteY16" fmla="*/ 35073 h 494110"/>
                  <a:gd name="connsiteX17" fmla="*/ 169270 w 347095"/>
                  <a:gd name="connsiteY17" fmla="*/ 78620 h 494110"/>
                  <a:gd name="connsiteX18" fmla="*/ 169346 w 347095"/>
                  <a:gd name="connsiteY18" fmla="*/ 81555 h 49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095" h="494110">
                    <a:moveTo>
                      <a:pt x="177538" y="208333"/>
                    </a:moveTo>
                    <a:cubicBezTo>
                      <a:pt x="186386" y="212230"/>
                      <a:pt x="194578" y="217466"/>
                      <a:pt x="201827" y="223859"/>
                    </a:cubicBezTo>
                    <a:cubicBezTo>
                      <a:pt x="205827" y="227097"/>
                      <a:pt x="256500" y="267483"/>
                      <a:pt x="294409" y="293296"/>
                    </a:cubicBezTo>
                    <a:cubicBezTo>
                      <a:pt x="320070" y="310738"/>
                      <a:pt x="337320" y="338066"/>
                      <a:pt x="342034" y="368734"/>
                    </a:cubicBezTo>
                    <a:lnTo>
                      <a:pt x="346987" y="485987"/>
                    </a:lnTo>
                    <a:cubicBezTo>
                      <a:pt x="347064" y="488168"/>
                      <a:pt x="346159" y="490263"/>
                      <a:pt x="344511" y="491702"/>
                    </a:cubicBezTo>
                    <a:cubicBezTo>
                      <a:pt x="342749" y="493254"/>
                      <a:pt x="340482" y="494102"/>
                      <a:pt x="338129" y="494083"/>
                    </a:cubicBezTo>
                    <a:lnTo>
                      <a:pt x="160012" y="494083"/>
                    </a:lnTo>
                    <a:cubicBezTo>
                      <a:pt x="157754" y="494111"/>
                      <a:pt x="155564" y="493330"/>
                      <a:pt x="153820" y="491892"/>
                    </a:cubicBezTo>
                    <a:cubicBezTo>
                      <a:pt x="19327" y="377973"/>
                      <a:pt x="13612" y="250624"/>
                      <a:pt x="13612" y="245195"/>
                    </a:cubicBezTo>
                    <a:lnTo>
                      <a:pt x="-104" y="85937"/>
                    </a:lnTo>
                    <a:cubicBezTo>
                      <a:pt x="-104" y="85937"/>
                      <a:pt x="-104" y="85937"/>
                      <a:pt x="-104" y="85365"/>
                    </a:cubicBezTo>
                    <a:lnTo>
                      <a:pt x="-104" y="46694"/>
                    </a:lnTo>
                    <a:cubicBezTo>
                      <a:pt x="1230" y="19689"/>
                      <a:pt x="24128" y="-1165"/>
                      <a:pt x="51141" y="21"/>
                    </a:cubicBezTo>
                    <a:cubicBezTo>
                      <a:pt x="74753" y="-672"/>
                      <a:pt x="95651" y="15192"/>
                      <a:pt x="101338" y="38121"/>
                    </a:cubicBezTo>
                    <a:lnTo>
                      <a:pt x="101338" y="38121"/>
                    </a:lnTo>
                    <a:cubicBezTo>
                      <a:pt x="107472" y="36059"/>
                      <a:pt x="113911" y="35029"/>
                      <a:pt x="120388" y="35073"/>
                    </a:cubicBezTo>
                    <a:cubicBezTo>
                      <a:pt x="145915" y="33600"/>
                      <a:pt x="167794" y="53096"/>
                      <a:pt x="169270" y="78620"/>
                    </a:cubicBezTo>
                    <a:cubicBezTo>
                      <a:pt x="169327" y="79597"/>
                      <a:pt x="169356" y="80576"/>
                      <a:pt x="169346" y="81555"/>
                    </a:cubicBezTo>
                    <a:close/>
                  </a:path>
                </a:pathLst>
              </a:custGeom>
              <a:solidFill>
                <a:srgbClr val="FFFFF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AF3BAFC-9B2A-4BF2-9465-15044C096690}"/>
                  </a:ext>
                </a:extLst>
              </p:cNvPr>
              <p:cNvSpPr/>
              <p:nvPr/>
            </p:nvSpPr>
            <p:spPr>
              <a:xfrm>
                <a:off x="949006" y="2373058"/>
                <a:ext cx="56578" cy="163479"/>
              </a:xfrm>
              <a:custGeom>
                <a:avLst/>
                <a:gdLst>
                  <a:gd name="connsiteX0" fmla="*/ 56475 w 56578"/>
                  <a:gd name="connsiteY0" fmla="*/ 151737 h 163479"/>
                  <a:gd name="connsiteX1" fmla="*/ 48283 w 56578"/>
                  <a:gd name="connsiteY1" fmla="*/ 31055 h 163479"/>
                  <a:gd name="connsiteX2" fmla="*/ 48283 w 56578"/>
                  <a:gd name="connsiteY2" fmla="*/ 31055 h 163479"/>
                  <a:gd name="connsiteX3" fmla="*/ 19766 w 56578"/>
                  <a:gd name="connsiteY3" fmla="*/ 0 h 163479"/>
                  <a:gd name="connsiteX4" fmla="*/ 17137 w 56578"/>
                  <a:gd name="connsiteY4" fmla="*/ 4 h 163479"/>
                  <a:gd name="connsiteX5" fmla="*/ -104 w 56578"/>
                  <a:gd name="connsiteY5" fmla="*/ 3909 h 163479"/>
                  <a:gd name="connsiteX6" fmla="*/ -104 w 56578"/>
                  <a:gd name="connsiteY6" fmla="*/ 3909 h 163479"/>
                  <a:gd name="connsiteX7" fmla="*/ 11326 w 56578"/>
                  <a:gd name="connsiteY7" fmla="*/ 163453 h 163479"/>
                  <a:gd name="connsiteX8" fmla="*/ 43235 w 56578"/>
                  <a:gd name="connsiteY8" fmla="*/ 151451 h 163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78" h="163479">
                    <a:moveTo>
                      <a:pt x="56475" y="151737"/>
                    </a:moveTo>
                    <a:lnTo>
                      <a:pt x="48283" y="31055"/>
                    </a:lnTo>
                    <a:lnTo>
                      <a:pt x="48283" y="31055"/>
                    </a:lnTo>
                    <a:cubicBezTo>
                      <a:pt x="48988" y="14605"/>
                      <a:pt x="36215" y="701"/>
                      <a:pt x="19766" y="0"/>
                    </a:cubicBezTo>
                    <a:cubicBezTo>
                      <a:pt x="18889" y="-37"/>
                      <a:pt x="18013" y="-36"/>
                      <a:pt x="17137" y="4"/>
                    </a:cubicBezTo>
                    <a:cubicBezTo>
                      <a:pt x="11165" y="-26"/>
                      <a:pt x="5269" y="1310"/>
                      <a:pt x="-104" y="3909"/>
                    </a:cubicBezTo>
                    <a:lnTo>
                      <a:pt x="-104" y="3909"/>
                    </a:lnTo>
                    <a:lnTo>
                      <a:pt x="11326" y="163453"/>
                    </a:lnTo>
                    <a:cubicBezTo>
                      <a:pt x="20490" y="156300"/>
                      <a:pt x="31624" y="152112"/>
                      <a:pt x="43235" y="151451"/>
                    </a:cubicBezTo>
                  </a:path>
                </a:pathLst>
              </a:custGeom>
              <a:solidFill>
                <a:srgbClr val="0D9E93"/>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75EE30A-09B5-4CD7-AAA2-7CCCF9EC3FA7}"/>
                  </a:ext>
                </a:extLst>
              </p:cNvPr>
              <p:cNvSpPr/>
              <p:nvPr/>
            </p:nvSpPr>
            <p:spPr>
              <a:xfrm>
                <a:off x="864044" y="2338272"/>
                <a:ext cx="310991" cy="462013"/>
              </a:xfrm>
              <a:custGeom>
                <a:avLst/>
                <a:gdLst>
                  <a:gd name="connsiteX0" fmla="*/ 145819 w 310991"/>
                  <a:gd name="connsiteY0" fmla="*/ 461987 h 462013"/>
                  <a:gd name="connsiteX1" fmla="*/ 310888 w 310991"/>
                  <a:gd name="connsiteY1" fmla="*/ 461987 h 462013"/>
                  <a:gd name="connsiteX2" fmla="*/ 306792 w 310991"/>
                  <a:gd name="connsiteY2" fmla="*/ 353687 h 462013"/>
                  <a:gd name="connsiteX3" fmla="*/ 265739 w 310991"/>
                  <a:gd name="connsiteY3" fmla="*/ 289298 h 462013"/>
                  <a:gd name="connsiteX4" fmla="*/ 171727 w 310991"/>
                  <a:gd name="connsiteY4" fmla="*/ 218909 h 462013"/>
                  <a:gd name="connsiteX5" fmla="*/ 171727 w 310991"/>
                  <a:gd name="connsiteY5" fmla="*/ 218909 h 462013"/>
                  <a:gd name="connsiteX6" fmla="*/ 129151 w 310991"/>
                  <a:gd name="connsiteY6" fmla="*/ 201383 h 462013"/>
                  <a:gd name="connsiteX7" fmla="*/ 97432 w 310991"/>
                  <a:gd name="connsiteY7" fmla="*/ 219575 h 462013"/>
                  <a:gd name="connsiteX8" fmla="*/ 97432 w 310991"/>
                  <a:gd name="connsiteY8" fmla="*/ 241102 h 462013"/>
                  <a:gd name="connsiteX9" fmla="*/ 202207 w 310991"/>
                  <a:gd name="connsiteY9" fmla="*/ 339971 h 462013"/>
                  <a:gd name="connsiteX10" fmla="*/ 203055 w 310991"/>
                  <a:gd name="connsiteY10" fmla="*/ 350174 h 462013"/>
                  <a:gd name="connsiteX11" fmla="*/ 202207 w 310991"/>
                  <a:gd name="connsiteY11" fmla="*/ 351020 h 462013"/>
                  <a:gd name="connsiteX12" fmla="*/ 189634 w 310991"/>
                  <a:gd name="connsiteY12" fmla="*/ 351020 h 462013"/>
                  <a:gd name="connsiteX13" fmla="*/ 82288 w 310991"/>
                  <a:gd name="connsiteY13" fmla="*/ 249579 h 462013"/>
                  <a:gd name="connsiteX14" fmla="*/ 79906 w 310991"/>
                  <a:gd name="connsiteY14" fmla="*/ 244245 h 462013"/>
                  <a:gd name="connsiteX15" fmla="*/ 79906 w 310991"/>
                  <a:gd name="connsiteY15" fmla="*/ 217289 h 462013"/>
                  <a:gd name="connsiteX16" fmla="*/ 66571 w 310991"/>
                  <a:gd name="connsiteY16" fmla="*/ 30885 h 462013"/>
                  <a:gd name="connsiteX17" fmla="*/ 66571 w 310991"/>
                  <a:gd name="connsiteY17" fmla="*/ 30885 h 462013"/>
                  <a:gd name="connsiteX18" fmla="*/ 30710 w 310991"/>
                  <a:gd name="connsiteY18" fmla="*/ 70 h 462013"/>
                  <a:gd name="connsiteX19" fmla="*/ -104 w 310991"/>
                  <a:gd name="connsiteY19" fmla="*/ 30885 h 462013"/>
                  <a:gd name="connsiteX20" fmla="*/ -104 w 310991"/>
                  <a:gd name="connsiteY20" fmla="*/ 69461 h 462013"/>
                  <a:gd name="connsiteX21" fmla="*/ 13231 w 310991"/>
                  <a:gd name="connsiteY21" fmla="*/ 228624 h 462013"/>
                  <a:gd name="connsiteX22" fmla="*/ 145819 w 310991"/>
                  <a:gd name="connsiteY22" fmla="*/ 461987 h 4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0991" h="462013">
                    <a:moveTo>
                      <a:pt x="145819" y="461987"/>
                    </a:moveTo>
                    <a:lnTo>
                      <a:pt x="310888" y="461987"/>
                    </a:lnTo>
                    <a:lnTo>
                      <a:pt x="306792" y="353687"/>
                    </a:lnTo>
                    <a:cubicBezTo>
                      <a:pt x="302325" y="327577"/>
                      <a:pt x="287523" y="304367"/>
                      <a:pt x="265739" y="289298"/>
                    </a:cubicBezTo>
                    <a:cubicBezTo>
                      <a:pt x="225829" y="262152"/>
                      <a:pt x="172299" y="219290"/>
                      <a:pt x="171727" y="218909"/>
                    </a:cubicBezTo>
                    <a:lnTo>
                      <a:pt x="171727" y="218909"/>
                    </a:lnTo>
                    <a:cubicBezTo>
                      <a:pt x="160164" y="208042"/>
                      <a:pt x="145010" y="201804"/>
                      <a:pt x="129151" y="201383"/>
                    </a:cubicBezTo>
                    <a:cubicBezTo>
                      <a:pt x="116473" y="202668"/>
                      <a:pt x="104938" y="209282"/>
                      <a:pt x="97432" y="219575"/>
                    </a:cubicBezTo>
                    <a:lnTo>
                      <a:pt x="97432" y="241102"/>
                    </a:lnTo>
                    <a:lnTo>
                      <a:pt x="202207" y="339971"/>
                    </a:lnTo>
                    <a:cubicBezTo>
                      <a:pt x="205255" y="342555"/>
                      <a:pt x="205636" y="347123"/>
                      <a:pt x="203055" y="350174"/>
                    </a:cubicBezTo>
                    <a:cubicBezTo>
                      <a:pt x="202798" y="350478"/>
                      <a:pt x="202512" y="350762"/>
                      <a:pt x="202207" y="351020"/>
                    </a:cubicBezTo>
                    <a:cubicBezTo>
                      <a:pt x="198607" y="354179"/>
                      <a:pt x="193235" y="354179"/>
                      <a:pt x="189634" y="351020"/>
                    </a:cubicBezTo>
                    <a:lnTo>
                      <a:pt x="82288" y="249579"/>
                    </a:lnTo>
                    <a:cubicBezTo>
                      <a:pt x="80802" y="248201"/>
                      <a:pt x="79935" y="246274"/>
                      <a:pt x="79906" y="244245"/>
                    </a:cubicBezTo>
                    <a:lnTo>
                      <a:pt x="79906" y="217289"/>
                    </a:lnTo>
                    <a:lnTo>
                      <a:pt x="66571" y="30885"/>
                    </a:lnTo>
                    <a:lnTo>
                      <a:pt x="66571" y="30885"/>
                    </a:lnTo>
                    <a:cubicBezTo>
                      <a:pt x="65181" y="12473"/>
                      <a:pt x="49122" y="-1324"/>
                      <a:pt x="30710" y="70"/>
                    </a:cubicBezTo>
                    <a:cubicBezTo>
                      <a:pt x="14241" y="1316"/>
                      <a:pt x="1144" y="14410"/>
                      <a:pt x="-104" y="30885"/>
                    </a:cubicBezTo>
                    <a:lnTo>
                      <a:pt x="-104" y="69461"/>
                    </a:lnTo>
                    <a:lnTo>
                      <a:pt x="13231" y="228624"/>
                    </a:lnTo>
                    <a:cubicBezTo>
                      <a:pt x="13231" y="229672"/>
                      <a:pt x="19232" y="353497"/>
                      <a:pt x="145819" y="461987"/>
                    </a:cubicBezTo>
                    <a:close/>
                  </a:path>
                </a:pathLst>
              </a:custGeom>
              <a:solidFill>
                <a:srgbClr val="0D9E93"/>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42E43F2-0842-45BD-96CA-919D6B6998CA}"/>
                  </a:ext>
                </a:extLst>
              </p:cNvPr>
              <p:cNvSpPr/>
              <p:nvPr/>
            </p:nvSpPr>
            <p:spPr>
              <a:xfrm>
                <a:off x="1343150" y="2324559"/>
                <a:ext cx="346711" cy="493348"/>
              </a:xfrm>
              <a:custGeom>
                <a:avLst/>
                <a:gdLst>
                  <a:gd name="connsiteX0" fmla="*/ 168871 w 346711"/>
                  <a:gd name="connsiteY0" fmla="*/ 208333 h 493348"/>
                  <a:gd name="connsiteX1" fmla="*/ 144582 w 346711"/>
                  <a:gd name="connsiteY1" fmla="*/ 223859 h 493348"/>
                  <a:gd name="connsiteX2" fmla="*/ 51999 w 346711"/>
                  <a:gd name="connsiteY2" fmla="*/ 293296 h 493348"/>
                  <a:gd name="connsiteX3" fmla="*/ 4374 w 346711"/>
                  <a:gd name="connsiteY3" fmla="*/ 368639 h 493348"/>
                  <a:gd name="connsiteX4" fmla="*/ 4374 w 346711"/>
                  <a:gd name="connsiteY4" fmla="*/ 368639 h 493348"/>
                  <a:gd name="connsiteX5" fmla="*/ -102 w 346711"/>
                  <a:gd name="connsiteY5" fmla="*/ 485320 h 493348"/>
                  <a:gd name="connsiteX6" fmla="*/ 2374 w 346711"/>
                  <a:gd name="connsiteY6" fmla="*/ 490940 h 493348"/>
                  <a:gd name="connsiteX7" fmla="*/ 8756 w 346711"/>
                  <a:gd name="connsiteY7" fmla="*/ 493321 h 493348"/>
                  <a:gd name="connsiteX8" fmla="*/ 186683 w 346711"/>
                  <a:gd name="connsiteY8" fmla="*/ 493321 h 493348"/>
                  <a:gd name="connsiteX9" fmla="*/ 192874 w 346711"/>
                  <a:gd name="connsiteY9" fmla="*/ 491130 h 493348"/>
                  <a:gd name="connsiteX10" fmla="*/ 333273 w 346711"/>
                  <a:gd name="connsiteY10" fmla="*/ 245290 h 493348"/>
                  <a:gd name="connsiteX11" fmla="*/ 346608 w 346711"/>
                  <a:gd name="connsiteY11" fmla="*/ 86222 h 493348"/>
                  <a:gd name="connsiteX12" fmla="*/ 346608 w 346711"/>
                  <a:gd name="connsiteY12" fmla="*/ 46694 h 493348"/>
                  <a:gd name="connsiteX13" fmla="*/ 295458 w 346711"/>
                  <a:gd name="connsiteY13" fmla="*/ 21 h 493348"/>
                  <a:gd name="connsiteX14" fmla="*/ 245166 w 346711"/>
                  <a:gd name="connsiteY14" fmla="*/ 38121 h 493348"/>
                  <a:gd name="connsiteX15" fmla="*/ 245166 w 346711"/>
                  <a:gd name="connsiteY15" fmla="*/ 38121 h 493348"/>
                  <a:gd name="connsiteX16" fmla="*/ 226116 w 346711"/>
                  <a:gd name="connsiteY16" fmla="*/ 35073 h 493348"/>
                  <a:gd name="connsiteX17" fmla="*/ 177234 w 346711"/>
                  <a:gd name="connsiteY17" fmla="*/ 78620 h 493348"/>
                  <a:gd name="connsiteX18" fmla="*/ 177158 w 346711"/>
                  <a:gd name="connsiteY18" fmla="*/ 81460 h 49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6711" h="493348">
                    <a:moveTo>
                      <a:pt x="168871" y="208333"/>
                    </a:moveTo>
                    <a:cubicBezTo>
                      <a:pt x="160003" y="212191"/>
                      <a:pt x="151802" y="217432"/>
                      <a:pt x="144582" y="223859"/>
                    </a:cubicBezTo>
                    <a:cubicBezTo>
                      <a:pt x="140582" y="227002"/>
                      <a:pt x="89909" y="267483"/>
                      <a:pt x="51999" y="293296"/>
                    </a:cubicBezTo>
                    <a:cubicBezTo>
                      <a:pt x="26406" y="310757"/>
                      <a:pt x="9165" y="338026"/>
                      <a:pt x="4374" y="368639"/>
                    </a:cubicBezTo>
                    <a:lnTo>
                      <a:pt x="4374" y="368639"/>
                    </a:lnTo>
                    <a:lnTo>
                      <a:pt x="-102" y="485320"/>
                    </a:lnTo>
                    <a:cubicBezTo>
                      <a:pt x="-140" y="487463"/>
                      <a:pt x="764" y="489520"/>
                      <a:pt x="2374" y="490940"/>
                    </a:cubicBezTo>
                    <a:cubicBezTo>
                      <a:pt x="4136" y="492492"/>
                      <a:pt x="6403" y="493340"/>
                      <a:pt x="8756" y="493321"/>
                    </a:cubicBezTo>
                    <a:lnTo>
                      <a:pt x="186683" y="493321"/>
                    </a:lnTo>
                    <a:cubicBezTo>
                      <a:pt x="188940" y="493349"/>
                      <a:pt x="191131" y="492568"/>
                      <a:pt x="192874" y="491130"/>
                    </a:cubicBezTo>
                    <a:cubicBezTo>
                      <a:pt x="327177" y="377973"/>
                      <a:pt x="333082" y="250529"/>
                      <a:pt x="333273" y="245290"/>
                    </a:cubicBezTo>
                    <a:lnTo>
                      <a:pt x="346608" y="86222"/>
                    </a:lnTo>
                    <a:lnTo>
                      <a:pt x="346608" y="46694"/>
                    </a:lnTo>
                    <a:cubicBezTo>
                      <a:pt x="345322" y="19704"/>
                      <a:pt x="322452" y="-1164"/>
                      <a:pt x="295458" y="21"/>
                    </a:cubicBezTo>
                    <a:cubicBezTo>
                      <a:pt x="271808" y="-718"/>
                      <a:pt x="250853" y="15156"/>
                      <a:pt x="245166" y="38121"/>
                    </a:cubicBezTo>
                    <a:lnTo>
                      <a:pt x="245166" y="38121"/>
                    </a:lnTo>
                    <a:cubicBezTo>
                      <a:pt x="239023" y="36076"/>
                      <a:pt x="232593" y="35046"/>
                      <a:pt x="226116" y="35073"/>
                    </a:cubicBezTo>
                    <a:cubicBezTo>
                      <a:pt x="200589" y="33600"/>
                      <a:pt x="178711" y="53097"/>
                      <a:pt x="177234" y="78620"/>
                    </a:cubicBezTo>
                    <a:cubicBezTo>
                      <a:pt x="177177" y="79566"/>
                      <a:pt x="177158" y="80513"/>
                      <a:pt x="177158" y="81460"/>
                    </a:cubicBezTo>
                    <a:close/>
                  </a:path>
                </a:pathLst>
              </a:custGeom>
              <a:solidFill>
                <a:srgbClr val="FFFFF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0F517F3-D781-4C39-99DF-E7214F4C4919}"/>
                  </a:ext>
                </a:extLst>
              </p:cNvPr>
              <p:cNvSpPr/>
              <p:nvPr/>
            </p:nvSpPr>
            <p:spPr>
              <a:xfrm>
                <a:off x="1530412" y="2375058"/>
                <a:ext cx="56578" cy="163575"/>
              </a:xfrm>
              <a:custGeom>
                <a:avLst/>
                <a:gdLst>
                  <a:gd name="connsiteX0" fmla="*/ -104 w 56578"/>
                  <a:gd name="connsiteY0" fmla="*/ 152309 h 163575"/>
                  <a:gd name="connsiteX1" fmla="*/ 8088 w 56578"/>
                  <a:gd name="connsiteY1" fmla="*/ 31627 h 163575"/>
                  <a:gd name="connsiteX2" fmla="*/ 8088 w 56578"/>
                  <a:gd name="connsiteY2" fmla="*/ 31151 h 163575"/>
                  <a:gd name="connsiteX3" fmla="*/ 36501 w 56578"/>
                  <a:gd name="connsiteY3" fmla="*/ 4 h 163575"/>
                  <a:gd name="connsiteX4" fmla="*/ 39235 w 56578"/>
                  <a:gd name="connsiteY4" fmla="*/ 4 h 163575"/>
                  <a:gd name="connsiteX5" fmla="*/ 56475 w 56578"/>
                  <a:gd name="connsiteY5" fmla="*/ 4005 h 163575"/>
                  <a:gd name="connsiteX6" fmla="*/ 56475 w 56578"/>
                  <a:gd name="connsiteY6" fmla="*/ 4005 h 163575"/>
                  <a:gd name="connsiteX7" fmla="*/ 45140 w 56578"/>
                  <a:gd name="connsiteY7" fmla="*/ 163549 h 163575"/>
                  <a:gd name="connsiteX8" fmla="*/ 13136 w 56578"/>
                  <a:gd name="connsiteY8" fmla="*/ 151547 h 16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78" h="163575">
                    <a:moveTo>
                      <a:pt x="-104" y="152309"/>
                    </a:moveTo>
                    <a:lnTo>
                      <a:pt x="8088" y="31627"/>
                    </a:lnTo>
                    <a:lnTo>
                      <a:pt x="8088" y="31151"/>
                    </a:lnTo>
                    <a:cubicBezTo>
                      <a:pt x="7336" y="14703"/>
                      <a:pt x="20061" y="758"/>
                      <a:pt x="36501" y="4"/>
                    </a:cubicBezTo>
                    <a:cubicBezTo>
                      <a:pt x="37415" y="-38"/>
                      <a:pt x="38330" y="-38"/>
                      <a:pt x="39235" y="4"/>
                    </a:cubicBezTo>
                    <a:cubicBezTo>
                      <a:pt x="45207" y="4"/>
                      <a:pt x="51112" y="1373"/>
                      <a:pt x="56475" y="4005"/>
                    </a:cubicBezTo>
                    <a:lnTo>
                      <a:pt x="56475" y="4005"/>
                    </a:lnTo>
                    <a:lnTo>
                      <a:pt x="45140" y="163549"/>
                    </a:lnTo>
                    <a:cubicBezTo>
                      <a:pt x="35930" y="156404"/>
                      <a:pt x="24776" y="152219"/>
                      <a:pt x="13136" y="151547"/>
                    </a:cubicBezTo>
                  </a:path>
                </a:pathLst>
              </a:custGeom>
              <a:solidFill>
                <a:srgbClr val="0D9E93"/>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DCC6F76-121F-4C5D-B734-6226F3D25A7C}"/>
                  </a:ext>
                </a:extLst>
              </p:cNvPr>
              <p:cNvSpPr/>
              <p:nvPr/>
            </p:nvSpPr>
            <p:spPr>
              <a:xfrm>
                <a:off x="1360677" y="2340844"/>
                <a:ext cx="311372" cy="462013"/>
              </a:xfrm>
              <a:custGeom>
                <a:avLst/>
                <a:gdLst>
                  <a:gd name="connsiteX0" fmla="*/ 297934 w 311372"/>
                  <a:gd name="connsiteY0" fmla="*/ 228148 h 462013"/>
                  <a:gd name="connsiteX1" fmla="*/ 311269 w 311372"/>
                  <a:gd name="connsiteY1" fmla="*/ 68985 h 462013"/>
                  <a:gd name="connsiteX2" fmla="*/ 311269 w 311372"/>
                  <a:gd name="connsiteY2" fmla="*/ 30885 h 462013"/>
                  <a:gd name="connsiteX3" fmla="*/ 275407 w 311372"/>
                  <a:gd name="connsiteY3" fmla="*/ 70 h 462013"/>
                  <a:gd name="connsiteX4" fmla="*/ 244594 w 311372"/>
                  <a:gd name="connsiteY4" fmla="*/ 30885 h 462013"/>
                  <a:gd name="connsiteX5" fmla="*/ 244594 w 311372"/>
                  <a:gd name="connsiteY5" fmla="*/ 30885 h 462013"/>
                  <a:gd name="connsiteX6" fmla="*/ 231259 w 311372"/>
                  <a:gd name="connsiteY6" fmla="*/ 217289 h 462013"/>
                  <a:gd name="connsiteX7" fmla="*/ 231259 w 311372"/>
                  <a:gd name="connsiteY7" fmla="*/ 244245 h 462013"/>
                  <a:gd name="connsiteX8" fmla="*/ 228973 w 311372"/>
                  <a:gd name="connsiteY8" fmla="*/ 249484 h 462013"/>
                  <a:gd name="connsiteX9" fmla="*/ 122102 w 311372"/>
                  <a:gd name="connsiteY9" fmla="*/ 350639 h 462013"/>
                  <a:gd name="connsiteX10" fmla="*/ 109529 w 311372"/>
                  <a:gd name="connsiteY10" fmla="*/ 350639 h 462013"/>
                  <a:gd name="connsiteX11" fmla="*/ 107957 w 311372"/>
                  <a:gd name="connsiteY11" fmla="*/ 340796 h 462013"/>
                  <a:gd name="connsiteX12" fmla="*/ 108958 w 311372"/>
                  <a:gd name="connsiteY12" fmla="*/ 339686 h 462013"/>
                  <a:gd name="connsiteX13" fmla="*/ 213733 w 311372"/>
                  <a:gd name="connsiteY13" fmla="*/ 240816 h 462013"/>
                  <a:gd name="connsiteX14" fmla="*/ 213733 w 311372"/>
                  <a:gd name="connsiteY14" fmla="*/ 219480 h 462013"/>
                  <a:gd name="connsiteX15" fmla="*/ 181919 w 311372"/>
                  <a:gd name="connsiteY15" fmla="*/ 201383 h 462013"/>
                  <a:gd name="connsiteX16" fmla="*/ 140200 w 311372"/>
                  <a:gd name="connsiteY16" fmla="*/ 218337 h 462013"/>
                  <a:gd name="connsiteX17" fmla="*/ 139628 w 311372"/>
                  <a:gd name="connsiteY17" fmla="*/ 218813 h 462013"/>
                  <a:gd name="connsiteX18" fmla="*/ 45616 w 311372"/>
                  <a:gd name="connsiteY18" fmla="*/ 289203 h 462013"/>
                  <a:gd name="connsiteX19" fmla="*/ 3992 w 311372"/>
                  <a:gd name="connsiteY19" fmla="*/ 353687 h 462013"/>
                  <a:gd name="connsiteX20" fmla="*/ -104 w 311372"/>
                  <a:gd name="connsiteY20" fmla="*/ 461987 h 462013"/>
                  <a:gd name="connsiteX21" fmla="*/ 165060 w 311372"/>
                  <a:gd name="connsiteY21" fmla="*/ 461987 h 462013"/>
                  <a:gd name="connsiteX22" fmla="*/ 297934 w 311372"/>
                  <a:gd name="connsiteY22" fmla="*/ 228148 h 46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1372" h="462013">
                    <a:moveTo>
                      <a:pt x="297934" y="228148"/>
                    </a:moveTo>
                    <a:lnTo>
                      <a:pt x="311269" y="68985"/>
                    </a:lnTo>
                    <a:lnTo>
                      <a:pt x="311269" y="30885"/>
                    </a:lnTo>
                    <a:cubicBezTo>
                      <a:pt x="309878" y="12473"/>
                      <a:pt x="293819" y="-1324"/>
                      <a:pt x="275407" y="70"/>
                    </a:cubicBezTo>
                    <a:cubicBezTo>
                      <a:pt x="258938" y="1316"/>
                      <a:pt x="245841" y="14410"/>
                      <a:pt x="244594" y="30885"/>
                    </a:cubicBezTo>
                    <a:lnTo>
                      <a:pt x="244594" y="30885"/>
                    </a:lnTo>
                    <a:lnTo>
                      <a:pt x="231259" y="217289"/>
                    </a:lnTo>
                    <a:lnTo>
                      <a:pt x="231259" y="244245"/>
                    </a:lnTo>
                    <a:cubicBezTo>
                      <a:pt x="231211" y="246224"/>
                      <a:pt x="230392" y="248107"/>
                      <a:pt x="228973" y="249484"/>
                    </a:cubicBezTo>
                    <a:lnTo>
                      <a:pt x="122102" y="350639"/>
                    </a:lnTo>
                    <a:cubicBezTo>
                      <a:pt x="118502" y="353798"/>
                      <a:pt x="113130" y="353798"/>
                      <a:pt x="109529" y="350639"/>
                    </a:cubicBezTo>
                    <a:cubicBezTo>
                      <a:pt x="106376" y="348355"/>
                      <a:pt x="105672" y="343948"/>
                      <a:pt x="107957" y="340796"/>
                    </a:cubicBezTo>
                    <a:cubicBezTo>
                      <a:pt x="108253" y="340391"/>
                      <a:pt x="108586" y="340019"/>
                      <a:pt x="108958" y="339686"/>
                    </a:cubicBezTo>
                    <a:lnTo>
                      <a:pt x="213733" y="240816"/>
                    </a:lnTo>
                    <a:lnTo>
                      <a:pt x="213733" y="219480"/>
                    </a:lnTo>
                    <a:cubicBezTo>
                      <a:pt x="206132" y="209254"/>
                      <a:pt x="194587" y="202689"/>
                      <a:pt x="181919" y="201383"/>
                    </a:cubicBezTo>
                    <a:cubicBezTo>
                      <a:pt x="166431" y="201879"/>
                      <a:pt x="151639" y="207892"/>
                      <a:pt x="140200" y="218337"/>
                    </a:cubicBezTo>
                    <a:lnTo>
                      <a:pt x="139628" y="218813"/>
                    </a:lnTo>
                    <a:cubicBezTo>
                      <a:pt x="139057" y="218813"/>
                      <a:pt x="85526" y="262152"/>
                      <a:pt x="45616" y="289203"/>
                    </a:cubicBezTo>
                    <a:cubicBezTo>
                      <a:pt x="23642" y="304231"/>
                      <a:pt x="8640" y="327473"/>
                      <a:pt x="3992" y="353687"/>
                    </a:cubicBezTo>
                    <a:lnTo>
                      <a:pt x="-104" y="461987"/>
                    </a:lnTo>
                    <a:lnTo>
                      <a:pt x="165060" y="461987"/>
                    </a:lnTo>
                    <a:cubicBezTo>
                      <a:pt x="291933" y="353402"/>
                      <a:pt x="297838" y="229672"/>
                      <a:pt x="297934" y="228148"/>
                    </a:cubicBezTo>
                    <a:close/>
                  </a:path>
                </a:pathLst>
              </a:custGeom>
              <a:solidFill>
                <a:srgbClr val="0D9E93"/>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5DD935-061E-42F5-A123-B1EFC013A025}"/>
                  </a:ext>
                </a:extLst>
              </p:cNvPr>
              <p:cNvSpPr/>
              <p:nvPr/>
            </p:nvSpPr>
            <p:spPr>
              <a:xfrm>
                <a:off x="1318481" y="2795237"/>
                <a:ext cx="252983" cy="88963"/>
              </a:xfrm>
              <a:custGeom>
                <a:avLst/>
                <a:gdLst>
                  <a:gd name="connsiteX0" fmla="*/ 103338 w 252983"/>
                  <a:gd name="connsiteY0" fmla="*/ 88936 h 88963"/>
                  <a:gd name="connsiteX1" fmla="*/ 28471 w 252983"/>
                  <a:gd name="connsiteY1" fmla="*/ 88936 h 88963"/>
                  <a:gd name="connsiteX2" fmla="*/ -104 w 252983"/>
                  <a:gd name="connsiteY2" fmla="*/ 66743 h 88963"/>
                  <a:gd name="connsiteX3" fmla="*/ -104 w 252983"/>
                  <a:gd name="connsiteY3" fmla="*/ 22261 h 88963"/>
                  <a:gd name="connsiteX4" fmla="*/ 28471 w 252983"/>
                  <a:gd name="connsiteY4" fmla="*/ -27 h 88963"/>
                  <a:gd name="connsiteX5" fmla="*/ 224305 w 252983"/>
                  <a:gd name="connsiteY5" fmla="*/ -27 h 88963"/>
                  <a:gd name="connsiteX6" fmla="*/ 252880 w 252983"/>
                  <a:gd name="connsiteY6" fmla="*/ 22261 h 88963"/>
                  <a:gd name="connsiteX7" fmla="*/ 252880 w 252983"/>
                  <a:gd name="connsiteY7" fmla="*/ 66743 h 88963"/>
                  <a:gd name="connsiteX8" fmla="*/ 224305 w 252983"/>
                  <a:gd name="connsiteY8" fmla="*/ 88936 h 88963"/>
                  <a:gd name="connsiteX9" fmla="*/ 103338 w 252983"/>
                  <a:gd name="connsiteY9" fmla="*/ 88936 h 88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83" h="88963">
                    <a:moveTo>
                      <a:pt x="103338" y="88936"/>
                    </a:moveTo>
                    <a:lnTo>
                      <a:pt x="28471" y="88936"/>
                    </a:lnTo>
                    <a:cubicBezTo>
                      <a:pt x="12850" y="88936"/>
                      <a:pt x="-104" y="79411"/>
                      <a:pt x="-104" y="66743"/>
                    </a:cubicBezTo>
                    <a:lnTo>
                      <a:pt x="-104" y="22261"/>
                    </a:lnTo>
                    <a:cubicBezTo>
                      <a:pt x="-104" y="9974"/>
                      <a:pt x="12660" y="-27"/>
                      <a:pt x="28471" y="-27"/>
                    </a:cubicBezTo>
                    <a:lnTo>
                      <a:pt x="224305" y="-27"/>
                    </a:lnTo>
                    <a:cubicBezTo>
                      <a:pt x="239926" y="-27"/>
                      <a:pt x="252880" y="9498"/>
                      <a:pt x="252880" y="22261"/>
                    </a:cubicBezTo>
                    <a:lnTo>
                      <a:pt x="252880" y="66743"/>
                    </a:lnTo>
                    <a:cubicBezTo>
                      <a:pt x="252880" y="79030"/>
                      <a:pt x="240117" y="88936"/>
                      <a:pt x="224305" y="88936"/>
                    </a:cubicBezTo>
                    <a:lnTo>
                      <a:pt x="103338" y="88936"/>
                    </a:lnTo>
                    <a:close/>
                  </a:path>
                </a:pathLst>
              </a:custGeom>
              <a:solidFill>
                <a:srgbClr val="0D9E93"/>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0E525EE1-6317-453E-A182-3E5C4B6A11FE}"/>
                  </a:ext>
                </a:extLst>
              </p:cNvPr>
              <p:cNvSpPr/>
              <p:nvPr/>
            </p:nvSpPr>
            <p:spPr>
              <a:xfrm>
                <a:off x="960722" y="2794761"/>
                <a:ext cx="252983" cy="88868"/>
              </a:xfrm>
              <a:custGeom>
                <a:avLst/>
                <a:gdLst>
                  <a:gd name="connsiteX0" fmla="*/ 103338 w 252983"/>
                  <a:gd name="connsiteY0" fmla="*/ 88841 h 88868"/>
                  <a:gd name="connsiteX1" fmla="*/ 28471 w 252983"/>
                  <a:gd name="connsiteY1" fmla="*/ 88841 h 88868"/>
                  <a:gd name="connsiteX2" fmla="*/ -104 w 252983"/>
                  <a:gd name="connsiteY2" fmla="*/ 66648 h 88868"/>
                  <a:gd name="connsiteX3" fmla="*/ -104 w 252983"/>
                  <a:gd name="connsiteY3" fmla="*/ 22166 h 88868"/>
                  <a:gd name="connsiteX4" fmla="*/ 28471 w 252983"/>
                  <a:gd name="connsiteY4" fmla="*/ -27 h 88868"/>
                  <a:gd name="connsiteX5" fmla="*/ 224305 w 252983"/>
                  <a:gd name="connsiteY5" fmla="*/ -27 h 88868"/>
                  <a:gd name="connsiteX6" fmla="*/ 252880 w 252983"/>
                  <a:gd name="connsiteY6" fmla="*/ 22166 h 88868"/>
                  <a:gd name="connsiteX7" fmla="*/ 252880 w 252983"/>
                  <a:gd name="connsiteY7" fmla="*/ 66648 h 88868"/>
                  <a:gd name="connsiteX8" fmla="*/ 224305 w 252983"/>
                  <a:gd name="connsiteY8" fmla="*/ 88841 h 88868"/>
                  <a:gd name="connsiteX9" fmla="*/ 103338 w 252983"/>
                  <a:gd name="connsiteY9" fmla="*/ 88841 h 8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83" h="88868">
                    <a:moveTo>
                      <a:pt x="103338" y="88841"/>
                    </a:moveTo>
                    <a:lnTo>
                      <a:pt x="28471" y="88841"/>
                    </a:lnTo>
                    <a:cubicBezTo>
                      <a:pt x="12850" y="88841"/>
                      <a:pt x="-104" y="79316"/>
                      <a:pt x="-104" y="66648"/>
                    </a:cubicBezTo>
                    <a:lnTo>
                      <a:pt x="-104" y="22166"/>
                    </a:lnTo>
                    <a:cubicBezTo>
                      <a:pt x="-104" y="9879"/>
                      <a:pt x="12660" y="-27"/>
                      <a:pt x="28471" y="-27"/>
                    </a:cubicBezTo>
                    <a:lnTo>
                      <a:pt x="224305" y="-27"/>
                    </a:lnTo>
                    <a:cubicBezTo>
                      <a:pt x="239926" y="-27"/>
                      <a:pt x="252880" y="9498"/>
                      <a:pt x="252880" y="22166"/>
                    </a:cubicBezTo>
                    <a:lnTo>
                      <a:pt x="252880" y="66648"/>
                    </a:lnTo>
                    <a:cubicBezTo>
                      <a:pt x="252880" y="78935"/>
                      <a:pt x="240117" y="88841"/>
                      <a:pt x="224305" y="88841"/>
                    </a:cubicBezTo>
                    <a:lnTo>
                      <a:pt x="103338" y="88841"/>
                    </a:lnTo>
                    <a:close/>
                  </a:path>
                </a:pathLst>
              </a:custGeom>
              <a:solidFill>
                <a:srgbClr val="0D9E93"/>
              </a:solidFill>
              <a:ln w="9525"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3A9AA958-B825-4B47-AF54-501CC76EADB7}"/>
                </a:ext>
              </a:extLst>
            </p:cNvPr>
            <p:cNvGrpSpPr/>
            <p:nvPr/>
          </p:nvGrpSpPr>
          <p:grpSpPr>
            <a:xfrm>
              <a:off x="9437485" y="2336125"/>
              <a:ext cx="547371" cy="434074"/>
              <a:chOff x="5595937" y="3033711"/>
              <a:chExt cx="996315" cy="790094"/>
            </a:xfrm>
          </p:grpSpPr>
          <p:sp>
            <p:nvSpPr>
              <p:cNvPr id="72" name="Freeform: Shape 71">
                <a:extLst>
                  <a:ext uri="{FF2B5EF4-FFF2-40B4-BE49-F238E27FC236}">
                    <a16:creationId xmlns:a16="http://schemas.microsoft.com/office/drawing/2014/main" id="{AB9E5211-22B5-43B7-9C2B-54AD3F53E6BD}"/>
                  </a:ext>
                </a:extLst>
              </p:cNvPr>
              <p:cNvSpPr/>
              <p:nvPr/>
            </p:nvSpPr>
            <p:spPr>
              <a:xfrm>
                <a:off x="5653372" y="3033711"/>
                <a:ext cx="890301" cy="564927"/>
              </a:xfrm>
              <a:custGeom>
                <a:avLst/>
                <a:gdLst>
                  <a:gd name="connsiteX0" fmla="*/ 844936 w 890301"/>
                  <a:gd name="connsiteY0" fmla="*/ 564891 h 564927"/>
                  <a:gd name="connsiteX1" fmla="*/ 44836 w 890301"/>
                  <a:gd name="connsiteY1" fmla="*/ 564891 h 564927"/>
                  <a:gd name="connsiteX2" fmla="*/ -218 w 890301"/>
                  <a:gd name="connsiteY2" fmla="*/ 519933 h 564927"/>
                  <a:gd name="connsiteX3" fmla="*/ -218 w 890301"/>
                  <a:gd name="connsiteY3" fmla="*/ 44921 h 564927"/>
                  <a:gd name="connsiteX4" fmla="*/ 44836 w 890301"/>
                  <a:gd name="connsiteY4" fmla="*/ -37 h 564927"/>
                  <a:gd name="connsiteX5" fmla="*/ 844936 w 890301"/>
                  <a:gd name="connsiteY5" fmla="*/ -37 h 564927"/>
                  <a:gd name="connsiteX6" fmla="*/ 890084 w 890301"/>
                  <a:gd name="connsiteY6" fmla="*/ 44921 h 564927"/>
                  <a:gd name="connsiteX7" fmla="*/ 890084 w 890301"/>
                  <a:gd name="connsiteY7" fmla="*/ 519933 h 564927"/>
                  <a:gd name="connsiteX8" fmla="*/ 844936 w 890301"/>
                  <a:gd name="connsiteY8" fmla="*/ 564891 h 56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301" h="564927">
                    <a:moveTo>
                      <a:pt x="844936" y="564891"/>
                    </a:moveTo>
                    <a:lnTo>
                      <a:pt x="44836" y="564891"/>
                    </a:lnTo>
                    <a:cubicBezTo>
                      <a:pt x="19994" y="564891"/>
                      <a:pt x="-160" y="544778"/>
                      <a:pt x="-218" y="519933"/>
                    </a:cubicBezTo>
                    <a:lnTo>
                      <a:pt x="-218" y="44921"/>
                    </a:lnTo>
                    <a:cubicBezTo>
                      <a:pt x="-160" y="20076"/>
                      <a:pt x="19994" y="-37"/>
                      <a:pt x="44836" y="-37"/>
                    </a:cubicBezTo>
                    <a:lnTo>
                      <a:pt x="844936" y="-37"/>
                    </a:lnTo>
                    <a:cubicBezTo>
                      <a:pt x="869815" y="-89"/>
                      <a:pt x="890027" y="20039"/>
                      <a:pt x="890084" y="44921"/>
                    </a:cubicBezTo>
                    <a:lnTo>
                      <a:pt x="890084" y="519933"/>
                    </a:lnTo>
                    <a:cubicBezTo>
                      <a:pt x="890027" y="544815"/>
                      <a:pt x="869815" y="564943"/>
                      <a:pt x="844936" y="564891"/>
                    </a:cubicBezTo>
                    <a:close/>
                  </a:path>
                </a:pathLst>
              </a:custGeom>
              <a:solidFill>
                <a:srgbClr val="0D9E93"/>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E1CCCF2-156D-4A38-A973-D668E19E7D48}"/>
                  </a:ext>
                </a:extLst>
              </p:cNvPr>
              <p:cNvSpPr/>
              <p:nvPr/>
            </p:nvSpPr>
            <p:spPr>
              <a:xfrm>
                <a:off x="5711570" y="3118198"/>
                <a:ext cx="293655" cy="22288"/>
              </a:xfrm>
              <a:custGeom>
                <a:avLst/>
                <a:gdLst>
                  <a:gd name="connsiteX0" fmla="*/ 282294 w 293655"/>
                  <a:gd name="connsiteY0" fmla="*/ 22251 h 22288"/>
                  <a:gd name="connsiteX1" fmla="*/ 10927 w 293655"/>
                  <a:gd name="connsiteY1" fmla="*/ 22251 h 22288"/>
                  <a:gd name="connsiteX2" fmla="*/ -218 w 293655"/>
                  <a:gd name="connsiteY2" fmla="*/ 11107 h 22288"/>
                  <a:gd name="connsiteX3" fmla="*/ 10927 w 293655"/>
                  <a:gd name="connsiteY3" fmla="*/ -37 h 22288"/>
                  <a:gd name="connsiteX4" fmla="*/ 282294 w 293655"/>
                  <a:gd name="connsiteY4" fmla="*/ -37 h 22288"/>
                  <a:gd name="connsiteX5" fmla="*/ 293438 w 293655"/>
                  <a:gd name="connsiteY5" fmla="*/ 11107 h 22288"/>
                  <a:gd name="connsiteX6" fmla="*/ 282294 w 293655"/>
                  <a:gd name="connsiteY6" fmla="*/ 22251 h 2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655" h="22288">
                    <a:moveTo>
                      <a:pt x="282294" y="22251"/>
                    </a:moveTo>
                    <a:lnTo>
                      <a:pt x="10927" y="22251"/>
                    </a:lnTo>
                    <a:cubicBezTo>
                      <a:pt x="4774" y="22251"/>
                      <a:pt x="-218" y="17262"/>
                      <a:pt x="-218" y="11107"/>
                    </a:cubicBezTo>
                    <a:cubicBezTo>
                      <a:pt x="-218" y="4952"/>
                      <a:pt x="4774" y="-37"/>
                      <a:pt x="10927" y="-37"/>
                    </a:cubicBezTo>
                    <a:lnTo>
                      <a:pt x="282294" y="-37"/>
                    </a:lnTo>
                    <a:cubicBezTo>
                      <a:pt x="288447" y="-37"/>
                      <a:pt x="293438" y="4952"/>
                      <a:pt x="293438" y="11107"/>
                    </a:cubicBezTo>
                    <a:cubicBezTo>
                      <a:pt x="293438" y="17262"/>
                      <a:pt x="288447" y="22251"/>
                      <a:pt x="282294" y="22251"/>
                    </a:cubicBezTo>
                    <a:close/>
                  </a:path>
                </a:pathLst>
              </a:custGeom>
              <a:solidFill>
                <a:srgbClr val="FFFFFF"/>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83907B7-813C-4ABA-A785-A6F0B04E5FCF}"/>
                  </a:ext>
                </a:extLst>
              </p:cNvPr>
              <p:cNvSpPr/>
              <p:nvPr/>
            </p:nvSpPr>
            <p:spPr>
              <a:xfrm>
                <a:off x="5712598" y="3211590"/>
                <a:ext cx="258034" cy="22289"/>
              </a:xfrm>
              <a:custGeom>
                <a:avLst/>
                <a:gdLst>
                  <a:gd name="connsiteX0" fmla="*/ 245643 w 258034"/>
                  <a:gd name="connsiteY0" fmla="*/ 22205 h 22289"/>
                  <a:gd name="connsiteX1" fmla="*/ 9899 w 258034"/>
                  <a:gd name="connsiteY1" fmla="*/ 22205 h 22289"/>
                  <a:gd name="connsiteX2" fmla="*/ -169 w 258034"/>
                  <a:gd name="connsiteY2" fmla="*/ 10078 h 22289"/>
                  <a:gd name="connsiteX3" fmla="*/ 9899 w 258034"/>
                  <a:gd name="connsiteY3" fmla="*/ 11 h 22289"/>
                  <a:gd name="connsiteX4" fmla="*/ 245643 w 258034"/>
                  <a:gd name="connsiteY4" fmla="*/ 11 h 22289"/>
                  <a:gd name="connsiteX5" fmla="*/ 257768 w 258034"/>
                  <a:gd name="connsiteY5" fmla="*/ 10079 h 22289"/>
                  <a:gd name="connsiteX6" fmla="*/ 247700 w 258034"/>
                  <a:gd name="connsiteY6" fmla="*/ 22205 h 22289"/>
                  <a:gd name="connsiteX7" fmla="*/ 245643 w 258034"/>
                  <a:gd name="connsiteY7" fmla="*/ 22205 h 2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034" h="22289">
                    <a:moveTo>
                      <a:pt x="245643" y="22205"/>
                    </a:moveTo>
                    <a:lnTo>
                      <a:pt x="9899" y="22205"/>
                    </a:lnTo>
                    <a:cubicBezTo>
                      <a:pt x="3775" y="21636"/>
                      <a:pt x="-740" y="16208"/>
                      <a:pt x="-169" y="10078"/>
                    </a:cubicBezTo>
                    <a:cubicBezTo>
                      <a:pt x="326" y="4738"/>
                      <a:pt x="4556" y="507"/>
                      <a:pt x="9899" y="11"/>
                    </a:cubicBezTo>
                    <a:lnTo>
                      <a:pt x="245643" y="11"/>
                    </a:lnTo>
                    <a:cubicBezTo>
                      <a:pt x="251768" y="-557"/>
                      <a:pt x="257197" y="3950"/>
                      <a:pt x="257768" y="10079"/>
                    </a:cubicBezTo>
                    <a:cubicBezTo>
                      <a:pt x="258340" y="16208"/>
                      <a:pt x="253825" y="21636"/>
                      <a:pt x="247700" y="22205"/>
                    </a:cubicBezTo>
                    <a:cubicBezTo>
                      <a:pt x="247014" y="22268"/>
                      <a:pt x="246329" y="22268"/>
                      <a:pt x="245643" y="22205"/>
                    </a:cubicBezTo>
                    <a:close/>
                  </a:path>
                </a:pathLst>
              </a:custGeom>
              <a:solidFill>
                <a:srgbClr val="FFFFFF"/>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73D3090-ACBE-4D2F-B743-1DF0409D0A8A}"/>
                  </a:ext>
                </a:extLst>
              </p:cNvPr>
              <p:cNvSpPr/>
              <p:nvPr/>
            </p:nvSpPr>
            <p:spPr>
              <a:xfrm>
                <a:off x="5711570" y="3309460"/>
                <a:ext cx="218027" cy="22288"/>
              </a:xfrm>
              <a:custGeom>
                <a:avLst/>
                <a:gdLst>
                  <a:gd name="connsiteX0" fmla="*/ 206666 w 218027"/>
                  <a:gd name="connsiteY0" fmla="*/ 22251 h 22288"/>
                  <a:gd name="connsiteX1" fmla="*/ 10927 w 218027"/>
                  <a:gd name="connsiteY1" fmla="*/ 22251 h 22288"/>
                  <a:gd name="connsiteX2" fmla="*/ -218 w 218027"/>
                  <a:gd name="connsiteY2" fmla="*/ 11107 h 22288"/>
                  <a:gd name="connsiteX3" fmla="*/ 10927 w 218027"/>
                  <a:gd name="connsiteY3" fmla="*/ -37 h 22288"/>
                  <a:gd name="connsiteX4" fmla="*/ 206666 w 218027"/>
                  <a:gd name="connsiteY4" fmla="*/ -37 h 22288"/>
                  <a:gd name="connsiteX5" fmla="*/ 217810 w 218027"/>
                  <a:gd name="connsiteY5" fmla="*/ 11107 h 22288"/>
                  <a:gd name="connsiteX6" fmla="*/ 206666 w 218027"/>
                  <a:gd name="connsiteY6" fmla="*/ 22251 h 2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27" h="22288">
                    <a:moveTo>
                      <a:pt x="206666" y="22251"/>
                    </a:moveTo>
                    <a:lnTo>
                      <a:pt x="10927" y="22251"/>
                    </a:lnTo>
                    <a:cubicBezTo>
                      <a:pt x="4774" y="22251"/>
                      <a:pt x="-218" y="17262"/>
                      <a:pt x="-218" y="11107"/>
                    </a:cubicBezTo>
                    <a:cubicBezTo>
                      <a:pt x="-218" y="4952"/>
                      <a:pt x="4774" y="-37"/>
                      <a:pt x="10927" y="-37"/>
                    </a:cubicBezTo>
                    <a:lnTo>
                      <a:pt x="206666" y="-37"/>
                    </a:lnTo>
                    <a:cubicBezTo>
                      <a:pt x="212819" y="-37"/>
                      <a:pt x="217810" y="4952"/>
                      <a:pt x="217810" y="11107"/>
                    </a:cubicBezTo>
                    <a:cubicBezTo>
                      <a:pt x="217810" y="17262"/>
                      <a:pt x="212819" y="22251"/>
                      <a:pt x="206666" y="22251"/>
                    </a:cubicBezTo>
                    <a:close/>
                  </a:path>
                </a:pathLst>
              </a:custGeom>
              <a:solidFill>
                <a:srgbClr val="FFFFFF"/>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6A2B9CD-D237-4766-8606-04BD6C4CCCB8}"/>
                  </a:ext>
                </a:extLst>
              </p:cNvPr>
              <p:cNvSpPr/>
              <p:nvPr/>
            </p:nvSpPr>
            <p:spPr>
              <a:xfrm>
                <a:off x="5711570" y="3402900"/>
                <a:ext cx="218027" cy="22288"/>
              </a:xfrm>
              <a:custGeom>
                <a:avLst/>
                <a:gdLst>
                  <a:gd name="connsiteX0" fmla="*/ 206666 w 218027"/>
                  <a:gd name="connsiteY0" fmla="*/ 22251 h 22288"/>
                  <a:gd name="connsiteX1" fmla="*/ 10927 w 218027"/>
                  <a:gd name="connsiteY1" fmla="*/ 22251 h 22288"/>
                  <a:gd name="connsiteX2" fmla="*/ -218 w 218027"/>
                  <a:gd name="connsiteY2" fmla="*/ 11107 h 22288"/>
                  <a:gd name="connsiteX3" fmla="*/ 10927 w 218027"/>
                  <a:gd name="connsiteY3" fmla="*/ -37 h 22288"/>
                  <a:gd name="connsiteX4" fmla="*/ 206666 w 218027"/>
                  <a:gd name="connsiteY4" fmla="*/ -37 h 22288"/>
                  <a:gd name="connsiteX5" fmla="*/ 217810 w 218027"/>
                  <a:gd name="connsiteY5" fmla="*/ 11107 h 22288"/>
                  <a:gd name="connsiteX6" fmla="*/ 206666 w 218027"/>
                  <a:gd name="connsiteY6" fmla="*/ 22251 h 22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027" h="22288">
                    <a:moveTo>
                      <a:pt x="206666" y="22251"/>
                    </a:moveTo>
                    <a:lnTo>
                      <a:pt x="10927" y="22251"/>
                    </a:lnTo>
                    <a:cubicBezTo>
                      <a:pt x="4774" y="22251"/>
                      <a:pt x="-218" y="17262"/>
                      <a:pt x="-218" y="11107"/>
                    </a:cubicBezTo>
                    <a:cubicBezTo>
                      <a:pt x="-218" y="4952"/>
                      <a:pt x="4774" y="-37"/>
                      <a:pt x="10927" y="-37"/>
                    </a:cubicBezTo>
                    <a:lnTo>
                      <a:pt x="206666" y="-37"/>
                    </a:lnTo>
                    <a:cubicBezTo>
                      <a:pt x="212819" y="-37"/>
                      <a:pt x="217810" y="4952"/>
                      <a:pt x="217810" y="11107"/>
                    </a:cubicBezTo>
                    <a:cubicBezTo>
                      <a:pt x="217810" y="17262"/>
                      <a:pt x="212819" y="22251"/>
                      <a:pt x="206666" y="22251"/>
                    </a:cubicBezTo>
                    <a:close/>
                  </a:path>
                </a:pathLst>
              </a:custGeom>
              <a:solidFill>
                <a:srgbClr val="FFFFFF"/>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69254ED0-E732-44A0-9B7F-EE10E82C318A}"/>
                  </a:ext>
                </a:extLst>
              </p:cNvPr>
              <p:cNvSpPr/>
              <p:nvPr/>
            </p:nvSpPr>
            <p:spPr>
              <a:xfrm>
                <a:off x="5712598" y="3500769"/>
                <a:ext cx="293658" cy="22289"/>
              </a:xfrm>
              <a:custGeom>
                <a:avLst/>
                <a:gdLst>
                  <a:gd name="connsiteX0" fmla="*/ 281266 w 293658"/>
                  <a:gd name="connsiteY0" fmla="*/ 22205 h 22289"/>
                  <a:gd name="connsiteX1" fmla="*/ 9899 w 293658"/>
                  <a:gd name="connsiteY1" fmla="*/ 22205 h 22289"/>
                  <a:gd name="connsiteX2" fmla="*/ -169 w 293658"/>
                  <a:gd name="connsiteY2" fmla="*/ 10079 h 22289"/>
                  <a:gd name="connsiteX3" fmla="*/ 9899 w 293658"/>
                  <a:gd name="connsiteY3" fmla="*/ 11 h 22289"/>
                  <a:gd name="connsiteX4" fmla="*/ 281266 w 293658"/>
                  <a:gd name="connsiteY4" fmla="*/ 11 h 22289"/>
                  <a:gd name="connsiteX5" fmla="*/ 293392 w 293658"/>
                  <a:gd name="connsiteY5" fmla="*/ 10078 h 22289"/>
                  <a:gd name="connsiteX6" fmla="*/ 283324 w 293658"/>
                  <a:gd name="connsiteY6" fmla="*/ 22205 h 22289"/>
                  <a:gd name="connsiteX7" fmla="*/ 281266 w 293658"/>
                  <a:gd name="connsiteY7" fmla="*/ 22205 h 2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658" h="22289">
                    <a:moveTo>
                      <a:pt x="281266" y="22205"/>
                    </a:moveTo>
                    <a:lnTo>
                      <a:pt x="9899" y="22205"/>
                    </a:lnTo>
                    <a:cubicBezTo>
                      <a:pt x="3775" y="21636"/>
                      <a:pt x="-740" y="16208"/>
                      <a:pt x="-169" y="10079"/>
                    </a:cubicBezTo>
                    <a:cubicBezTo>
                      <a:pt x="326" y="4738"/>
                      <a:pt x="4556" y="507"/>
                      <a:pt x="9899" y="11"/>
                    </a:cubicBezTo>
                    <a:lnTo>
                      <a:pt x="281266" y="11"/>
                    </a:lnTo>
                    <a:cubicBezTo>
                      <a:pt x="287391" y="-557"/>
                      <a:pt x="292820" y="3950"/>
                      <a:pt x="293392" y="10078"/>
                    </a:cubicBezTo>
                    <a:cubicBezTo>
                      <a:pt x="293963" y="16208"/>
                      <a:pt x="289448" y="21636"/>
                      <a:pt x="283324" y="22205"/>
                    </a:cubicBezTo>
                    <a:cubicBezTo>
                      <a:pt x="282638" y="22268"/>
                      <a:pt x="281952" y="22268"/>
                      <a:pt x="281266" y="22205"/>
                    </a:cubicBezTo>
                    <a:close/>
                  </a:path>
                </a:pathLst>
              </a:custGeom>
              <a:solidFill>
                <a:srgbClr val="FFFFFF"/>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E054D61-A00D-4F1E-B9A0-024146D61C8A}"/>
                  </a:ext>
                </a:extLst>
              </p:cNvPr>
              <p:cNvSpPr/>
              <p:nvPr/>
            </p:nvSpPr>
            <p:spPr>
              <a:xfrm>
                <a:off x="5595937" y="3629881"/>
                <a:ext cx="996315" cy="85915"/>
              </a:xfrm>
              <a:custGeom>
                <a:avLst/>
                <a:gdLst>
                  <a:gd name="connsiteX0" fmla="*/ 943805 w 996315"/>
                  <a:gd name="connsiteY0" fmla="*/ 85878 h 85915"/>
                  <a:gd name="connsiteX1" fmla="*/ 54075 w 996315"/>
                  <a:gd name="connsiteY1" fmla="*/ 85878 h 85915"/>
                  <a:gd name="connsiteX2" fmla="*/ 41121 w 996315"/>
                  <a:gd name="connsiteY2" fmla="*/ 80735 h 85915"/>
                  <a:gd name="connsiteX3" fmla="*/ 5974 w 996315"/>
                  <a:gd name="connsiteY3" fmla="*/ 48159 h 85915"/>
                  <a:gd name="connsiteX4" fmla="*/ -218 w 996315"/>
                  <a:gd name="connsiteY4" fmla="*/ 34158 h 85915"/>
                  <a:gd name="connsiteX5" fmla="*/ -218 w 996315"/>
                  <a:gd name="connsiteY5" fmla="*/ 19013 h 85915"/>
                  <a:gd name="connsiteX6" fmla="*/ 18833 w 996315"/>
                  <a:gd name="connsiteY6" fmla="*/ -37 h 85915"/>
                  <a:gd name="connsiteX7" fmla="*/ 977048 w 996315"/>
                  <a:gd name="connsiteY7" fmla="*/ -37 h 85915"/>
                  <a:gd name="connsiteX8" fmla="*/ 996098 w 996315"/>
                  <a:gd name="connsiteY8" fmla="*/ 19013 h 85915"/>
                  <a:gd name="connsiteX9" fmla="*/ 996098 w 996315"/>
                  <a:gd name="connsiteY9" fmla="*/ 30157 h 85915"/>
                  <a:gd name="connsiteX10" fmla="*/ 991049 w 996315"/>
                  <a:gd name="connsiteY10" fmla="*/ 43016 h 85915"/>
                  <a:gd name="connsiteX11" fmla="*/ 957712 w 996315"/>
                  <a:gd name="connsiteY11" fmla="*/ 79592 h 85915"/>
                  <a:gd name="connsiteX12" fmla="*/ 943805 w 996315"/>
                  <a:gd name="connsiteY12" fmla="*/ 85878 h 8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6315" h="85915">
                    <a:moveTo>
                      <a:pt x="943805" y="85878"/>
                    </a:moveTo>
                    <a:lnTo>
                      <a:pt x="54075" y="85878"/>
                    </a:lnTo>
                    <a:cubicBezTo>
                      <a:pt x="49265" y="85859"/>
                      <a:pt x="44636" y="84021"/>
                      <a:pt x="41121" y="80735"/>
                    </a:cubicBezTo>
                    <a:lnTo>
                      <a:pt x="5974" y="48159"/>
                    </a:lnTo>
                    <a:cubicBezTo>
                      <a:pt x="2040" y="44559"/>
                      <a:pt x="-198" y="39482"/>
                      <a:pt x="-218" y="34158"/>
                    </a:cubicBezTo>
                    <a:lnTo>
                      <a:pt x="-218" y="19013"/>
                    </a:lnTo>
                    <a:cubicBezTo>
                      <a:pt x="-218" y="8488"/>
                      <a:pt x="8307" y="-37"/>
                      <a:pt x="18833" y="-37"/>
                    </a:cubicBezTo>
                    <a:lnTo>
                      <a:pt x="977048" y="-37"/>
                    </a:lnTo>
                    <a:cubicBezTo>
                      <a:pt x="987573" y="-37"/>
                      <a:pt x="996098" y="8488"/>
                      <a:pt x="996098" y="19013"/>
                    </a:cubicBezTo>
                    <a:lnTo>
                      <a:pt x="996098" y="30157"/>
                    </a:lnTo>
                    <a:cubicBezTo>
                      <a:pt x="996078" y="34920"/>
                      <a:pt x="994278" y="39511"/>
                      <a:pt x="991049" y="43016"/>
                    </a:cubicBezTo>
                    <a:lnTo>
                      <a:pt x="957712" y="79592"/>
                    </a:lnTo>
                    <a:cubicBezTo>
                      <a:pt x="954159" y="83535"/>
                      <a:pt x="949111" y="85812"/>
                      <a:pt x="943805" y="85878"/>
                    </a:cubicBezTo>
                    <a:close/>
                  </a:path>
                </a:pathLst>
              </a:custGeom>
              <a:solidFill>
                <a:srgbClr val="0D9E93"/>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E3FCF11-1126-4631-AE73-CB7D927791E6}"/>
                  </a:ext>
                </a:extLst>
              </p:cNvPr>
              <p:cNvSpPr/>
              <p:nvPr/>
            </p:nvSpPr>
            <p:spPr>
              <a:xfrm>
                <a:off x="6030434" y="3129797"/>
                <a:ext cx="450532" cy="682444"/>
              </a:xfrm>
              <a:custGeom>
                <a:avLst/>
                <a:gdLst>
                  <a:gd name="connsiteX0" fmla="*/ 299377 w 450532"/>
                  <a:gd name="connsiteY0" fmla="*/ 355458 h 682444"/>
                  <a:gd name="connsiteX1" fmla="*/ 355279 w 450532"/>
                  <a:gd name="connsiteY1" fmla="*/ 87509 h 682444"/>
                  <a:gd name="connsiteX2" fmla="*/ 87332 w 450532"/>
                  <a:gd name="connsiteY2" fmla="*/ 31608 h 682444"/>
                  <a:gd name="connsiteX3" fmla="*/ 31429 w 450532"/>
                  <a:gd name="connsiteY3" fmla="*/ 299558 h 682444"/>
                  <a:gd name="connsiteX4" fmla="*/ 193269 w 450532"/>
                  <a:gd name="connsiteY4" fmla="*/ 387081 h 682444"/>
                  <a:gd name="connsiteX5" fmla="*/ 250419 w 450532"/>
                  <a:gd name="connsiteY5" fmla="*/ 378509 h 682444"/>
                  <a:gd name="connsiteX6" fmla="*/ 365290 w 450532"/>
                  <a:gd name="connsiteY6" fmla="*/ 664259 h 682444"/>
                  <a:gd name="connsiteX7" fmla="*/ 419678 w 450532"/>
                  <a:gd name="connsiteY7" fmla="*/ 677975 h 682444"/>
                  <a:gd name="connsiteX8" fmla="*/ 448253 w 450532"/>
                  <a:gd name="connsiteY8" fmla="*/ 630350 h 682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32" h="682444">
                    <a:moveTo>
                      <a:pt x="299377" y="355458"/>
                    </a:moveTo>
                    <a:cubicBezTo>
                      <a:pt x="388808" y="296902"/>
                      <a:pt x="413830" y="176938"/>
                      <a:pt x="355279" y="87509"/>
                    </a:cubicBezTo>
                    <a:cubicBezTo>
                      <a:pt x="296720" y="-1920"/>
                      <a:pt x="176762" y="-26948"/>
                      <a:pt x="87332" y="31608"/>
                    </a:cubicBezTo>
                    <a:cubicBezTo>
                      <a:pt x="-2099" y="90164"/>
                      <a:pt x="-27130" y="210129"/>
                      <a:pt x="31429" y="299558"/>
                    </a:cubicBezTo>
                    <a:cubicBezTo>
                      <a:pt x="67177" y="354148"/>
                      <a:pt x="128013" y="387053"/>
                      <a:pt x="193269" y="387081"/>
                    </a:cubicBezTo>
                    <a:cubicBezTo>
                      <a:pt x="212642" y="387137"/>
                      <a:pt x="231912" y="384247"/>
                      <a:pt x="250419" y="378509"/>
                    </a:cubicBezTo>
                    <a:lnTo>
                      <a:pt x="365290" y="664259"/>
                    </a:lnTo>
                    <a:cubicBezTo>
                      <a:pt x="372339" y="681308"/>
                      <a:pt x="396627" y="687404"/>
                      <a:pt x="419678" y="677975"/>
                    </a:cubicBezTo>
                    <a:cubicBezTo>
                      <a:pt x="442728" y="668545"/>
                      <a:pt x="455587" y="647018"/>
                      <a:pt x="448253" y="630350"/>
                    </a:cubicBezTo>
                    <a:close/>
                  </a:path>
                </a:pathLst>
              </a:custGeom>
              <a:solidFill>
                <a:srgbClr val="FFFFFF"/>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C94A916A-BDC0-4466-8FD9-0F77BC032FA6}"/>
                  </a:ext>
                </a:extLst>
              </p:cNvPr>
              <p:cNvSpPr/>
              <p:nvPr/>
            </p:nvSpPr>
            <p:spPr>
              <a:xfrm>
                <a:off x="6017875" y="3117246"/>
                <a:ext cx="474322" cy="706559"/>
              </a:xfrm>
              <a:custGeom>
                <a:avLst/>
                <a:gdLst>
                  <a:gd name="connsiteX0" fmla="*/ 409281 w 474322"/>
                  <a:gd name="connsiteY0" fmla="*/ 706432 h 706559"/>
                  <a:gd name="connsiteX1" fmla="*/ 365942 w 474322"/>
                  <a:gd name="connsiteY1" fmla="*/ 680810 h 706559"/>
                  <a:gd name="connsiteX2" fmla="*/ 254976 w 474322"/>
                  <a:gd name="connsiteY2" fmla="*/ 404585 h 706559"/>
                  <a:gd name="connsiteX3" fmla="*/ 205065 w 474322"/>
                  <a:gd name="connsiteY3" fmla="*/ 410681 h 706559"/>
                  <a:gd name="connsiteX4" fmla="*/ -217 w 474322"/>
                  <a:gd name="connsiteY4" fmla="*/ 205243 h 706559"/>
                  <a:gd name="connsiteX5" fmla="*/ 205227 w 474322"/>
                  <a:gd name="connsiteY5" fmla="*/ -37 h 706559"/>
                  <a:gd name="connsiteX6" fmla="*/ 410500 w 474322"/>
                  <a:gd name="connsiteY6" fmla="*/ 205401 h 706559"/>
                  <a:gd name="connsiteX7" fmla="*/ 326795 w 474322"/>
                  <a:gd name="connsiteY7" fmla="*/ 370771 h 706559"/>
                  <a:gd name="connsiteX8" fmla="*/ 470717 w 474322"/>
                  <a:gd name="connsiteY8" fmla="*/ 636138 h 706559"/>
                  <a:gd name="connsiteX9" fmla="*/ 471289 w 474322"/>
                  <a:gd name="connsiteY9" fmla="*/ 637281 h 706559"/>
                  <a:gd name="connsiteX10" fmla="*/ 467289 w 474322"/>
                  <a:gd name="connsiteY10" fmla="*/ 675381 h 706559"/>
                  <a:gd name="connsiteX11" fmla="*/ 435856 w 474322"/>
                  <a:gd name="connsiteY11" fmla="*/ 701384 h 706559"/>
                  <a:gd name="connsiteX12" fmla="*/ 409281 w 474322"/>
                  <a:gd name="connsiteY12" fmla="*/ 706432 h 706559"/>
                  <a:gd name="connsiteX13" fmla="*/ 262120 w 474322"/>
                  <a:gd name="connsiteY13" fmla="*/ 378582 h 706559"/>
                  <a:gd name="connsiteX14" fmla="*/ 273169 w 474322"/>
                  <a:gd name="connsiteY14" fmla="*/ 386106 h 706559"/>
                  <a:gd name="connsiteX15" fmla="*/ 388041 w 474322"/>
                  <a:gd name="connsiteY15" fmla="*/ 671856 h 706559"/>
                  <a:gd name="connsiteX16" fmla="*/ 426807 w 474322"/>
                  <a:gd name="connsiteY16" fmla="*/ 679000 h 706559"/>
                  <a:gd name="connsiteX17" fmla="*/ 446810 w 474322"/>
                  <a:gd name="connsiteY17" fmla="*/ 662713 h 706559"/>
                  <a:gd name="connsiteX18" fmla="*/ 449382 w 474322"/>
                  <a:gd name="connsiteY18" fmla="*/ 647091 h 706559"/>
                  <a:gd name="connsiteX19" fmla="*/ 300696 w 474322"/>
                  <a:gd name="connsiteY19" fmla="*/ 373057 h 706559"/>
                  <a:gd name="connsiteX20" fmla="*/ 304601 w 474322"/>
                  <a:gd name="connsiteY20" fmla="*/ 357436 h 706559"/>
                  <a:gd name="connsiteX21" fmla="*/ 356894 w 474322"/>
                  <a:gd name="connsiteY21" fmla="*/ 106072 h 706559"/>
                  <a:gd name="connsiteX22" fmla="*/ 105529 w 474322"/>
                  <a:gd name="connsiteY22" fmla="*/ 53779 h 706559"/>
                  <a:gd name="connsiteX23" fmla="*/ 53237 w 474322"/>
                  <a:gd name="connsiteY23" fmla="*/ 305143 h 706559"/>
                  <a:gd name="connsiteX24" fmla="*/ 205065 w 474322"/>
                  <a:gd name="connsiteY24" fmla="*/ 387154 h 706559"/>
                  <a:gd name="connsiteX25" fmla="*/ 258596 w 474322"/>
                  <a:gd name="connsiteY25" fmla="*/ 379153 h 706559"/>
                  <a:gd name="connsiteX26" fmla="*/ 262120 w 474322"/>
                  <a:gd name="connsiteY26" fmla="*/ 378582 h 70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22" h="706559">
                    <a:moveTo>
                      <a:pt x="409281" y="706432"/>
                    </a:moveTo>
                    <a:cubicBezTo>
                      <a:pt x="390946" y="707594"/>
                      <a:pt x="373763" y="697431"/>
                      <a:pt x="365942" y="680810"/>
                    </a:cubicBezTo>
                    <a:lnTo>
                      <a:pt x="254976" y="404585"/>
                    </a:lnTo>
                    <a:cubicBezTo>
                      <a:pt x="238660" y="408673"/>
                      <a:pt x="221886" y="410721"/>
                      <a:pt x="205065" y="410681"/>
                    </a:cubicBezTo>
                    <a:cubicBezTo>
                      <a:pt x="91651" y="410637"/>
                      <a:pt x="-256" y="318660"/>
                      <a:pt x="-217" y="205243"/>
                    </a:cubicBezTo>
                    <a:cubicBezTo>
                      <a:pt x="-170" y="91827"/>
                      <a:pt x="91804" y="-81"/>
                      <a:pt x="205227" y="-37"/>
                    </a:cubicBezTo>
                    <a:cubicBezTo>
                      <a:pt x="318641" y="7"/>
                      <a:pt x="410548" y="91984"/>
                      <a:pt x="410500" y="205401"/>
                    </a:cubicBezTo>
                    <a:cubicBezTo>
                      <a:pt x="410481" y="270698"/>
                      <a:pt x="379402" y="332091"/>
                      <a:pt x="326795" y="370771"/>
                    </a:cubicBezTo>
                    <a:lnTo>
                      <a:pt x="470717" y="636138"/>
                    </a:lnTo>
                    <a:lnTo>
                      <a:pt x="471289" y="637281"/>
                    </a:lnTo>
                    <a:cubicBezTo>
                      <a:pt x="476147" y="649882"/>
                      <a:pt x="474661" y="664056"/>
                      <a:pt x="467289" y="675381"/>
                    </a:cubicBezTo>
                    <a:cubicBezTo>
                      <a:pt x="459830" y="687163"/>
                      <a:pt x="448829" y="696269"/>
                      <a:pt x="435856" y="701384"/>
                    </a:cubicBezTo>
                    <a:cubicBezTo>
                      <a:pt x="427417" y="704794"/>
                      <a:pt x="418387" y="706508"/>
                      <a:pt x="409281" y="706432"/>
                    </a:cubicBezTo>
                    <a:close/>
                    <a:moveTo>
                      <a:pt x="262120" y="378582"/>
                    </a:moveTo>
                    <a:cubicBezTo>
                      <a:pt x="267006" y="378564"/>
                      <a:pt x="271397" y="381554"/>
                      <a:pt x="273169" y="386106"/>
                    </a:cubicBezTo>
                    <a:lnTo>
                      <a:pt x="388041" y="671856"/>
                    </a:lnTo>
                    <a:cubicBezTo>
                      <a:pt x="392422" y="682524"/>
                      <a:pt x="410234" y="685858"/>
                      <a:pt x="426807" y="679000"/>
                    </a:cubicBezTo>
                    <a:cubicBezTo>
                      <a:pt x="434999" y="675771"/>
                      <a:pt x="441990" y="670085"/>
                      <a:pt x="446810" y="662713"/>
                    </a:cubicBezTo>
                    <a:cubicBezTo>
                      <a:pt x="449896" y="658121"/>
                      <a:pt x="450829" y="652425"/>
                      <a:pt x="449382" y="647091"/>
                    </a:cubicBezTo>
                    <a:lnTo>
                      <a:pt x="300696" y="373057"/>
                    </a:lnTo>
                    <a:cubicBezTo>
                      <a:pt x="297743" y="367626"/>
                      <a:pt x="299439" y="360840"/>
                      <a:pt x="304601" y="357436"/>
                    </a:cubicBezTo>
                    <a:cubicBezTo>
                      <a:pt x="388450" y="302465"/>
                      <a:pt x="411863" y="189925"/>
                      <a:pt x="356894" y="106072"/>
                    </a:cubicBezTo>
                    <a:cubicBezTo>
                      <a:pt x="301925" y="22220"/>
                      <a:pt x="189387" y="-1192"/>
                      <a:pt x="105529" y="53779"/>
                    </a:cubicBezTo>
                    <a:cubicBezTo>
                      <a:pt x="21680" y="108751"/>
                      <a:pt x="-1732" y="221291"/>
                      <a:pt x="53237" y="305143"/>
                    </a:cubicBezTo>
                    <a:cubicBezTo>
                      <a:pt x="86793" y="356322"/>
                      <a:pt x="143867" y="387154"/>
                      <a:pt x="205065" y="387154"/>
                    </a:cubicBezTo>
                    <a:cubicBezTo>
                      <a:pt x="223210" y="387140"/>
                      <a:pt x="241241" y="384444"/>
                      <a:pt x="258596" y="379153"/>
                    </a:cubicBezTo>
                    <a:cubicBezTo>
                      <a:pt x="259729" y="378771"/>
                      <a:pt x="260920" y="378578"/>
                      <a:pt x="262120" y="378582"/>
                    </a:cubicBezTo>
                    <a:close/>
                  </a:path>
                </a:pathLst>
              </a:custGeom>
              <a:solidFill>
                <a:srgbClr val="DD6D27"/>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08F1103-C8B3-4486-9080-EACCE594B323}"/>
                  </a:ext>
                </a:extLst>
              </p:cNvPr>
              <p:cNvSpPr/>
              <p:nvPr/>
            </p:nvSpPr>
            <p:spPr>
              <a:xfrm>
                <a:off x="6030181" y="3219719"/>
                <a:ext cx="381857" cy="224234"/>
              </a:xfrm>
              <a:custGeom>
                <a:avLst/>
                <a:gdLst>
                  <a:gd name="connsiteX0" fmla="*/ 221715 w 381857"/>
                  <a:gd name="connsiteY0" fmla="*/ 224007 h 224234"/>
                  <a:gd name="connsiteX1" fmla="*/ 210285 w 381857"/>
                  <a:gd name="connsiteY1" fmla="*/ 215530 h 224234"/>
                  <a:gd name="connsiteX2" fmla="*/ 181710 w 381857"/>
                  <a:gd name="connsiteY2" fmla="*/ 121708 h 224234"/>
                  <a:gd name="connsiteX3" fmla="*/ 117131 w 381857"/>
                  <a:gd name="connsiteY3" fmla="*/ 121708 h 224234"/>
                  <a:gd name="connsiteX4" fmla="*/ 105796 w 381857"/>
                  <a:gd name="connsiteY4" fmla="*/ 113422 h 224234"/>
                  <a:gd name="connsiteX5" fmla="*/ 94175 w 381857"/>
                  <a:gd name="connsiteY5" fmla="*/ 75988 h 224234"/>
                  <a:gd name="connsiteX6" fmla="*/ 77983 w 381857"/>
                  <a:gd name="connsiteY6" fmla="*/ 135139 h 224234"/>
                  <a:gd name="connsiteX7" fmla="*/ 66458 w 381857"/>
                  <a:gd name="connsiteY7" fmla="*/ 143902 h 224234"/>
                  <a:gd name="connsiteX8" fmla="*/ -218 w 381857"/>
                  <a:gd name="connsiteY8" fmla="*/ 143902 h 224234"/>
                  <a:gd name="connsiteX9" fmla="*/ -218 w 381857"/>
                  <a:gd name="connsiteY9" fmla="*/ 120089 h 224234"/>
                  <a:gd name="connsiteX10" fmla="*/ 56933 w 381857"/>
                  <a:gd name="connsiteY10" fmla="*/ 120089 h 224234"/>
                  <a:gd name="connsiteX11" fmla="*/ 81221 w 381857"/>
                  <a:gd name="connsiteY11" fmla="*/ 31030 h 224234"/>
                  <a:gd name="connsiteX12" fmla="*/ 92556 w 381857"/>
                  <a:gd name="connsiteY12" fmla="*/ 22172 h 224234"/>
                  <a:gd name="connsiteX13" fmla="*/ 92556 w 381857"/>
                  <a:gd name="connsiteY13" fmla="*/ 22172 h 224234"/>
                  <a:gd name="connsiteX14" fmla="*/ 103891 w 381857"/>
                  <a:gd name="connsiteY14" fmla="*/ 30459 h 224234"/>
                  <a:gd name="connsiteX15" fmla="*/ 125703 w 381857"/>
                  <a:gd name="connsiteY15" fmla="*/ 97801 h 224234"/>
                  <a:gd name="connsiteX16" fmla="*/ 190378 w 381857"/>
                  <a:gd name="connsiteY16" fmla="*/ 97801 h 224234"/>
                  <a:gd name="connsiteX17" fmla="*/ 201808 w 381857"/>
                  <a:gd name="connsiteY17" fmla="*/ 106278 h 224234"/>
                  <a:gd name="connsiteX18" fmla="*/ 219715 w 381857"/>
                  <a:gd name="connsiteY18" fmla="*/ 165142 h 224234"/>
                  <a:gd name="connsiteX19" fmla="*/ 254291 w 381857"/>
                  <a:gd name="connsiteY19" fmla="*/ 9313 h 224234"/>
                  <a:gd name="connsiteX20" fmla="*/ 268645 w 381857"/>
                  <a:gd name="connsiteY20" fmla="*/ 263 h 224234"/>
                  <a:gd name="connsiteX21" fmla="*/ 277246 w 381857"/>
                  <a:gd name="connsiteY21" fmla="*/ 7789 h 224234"/>
                  <a:gd name="connsiteX22" fmla="*/ 309916 w 381857"/>
                  <a:gd name="connsiteY22" fmla="*/ 97801 h 224234"/>
                  <a:gd name="connsiteX23" fmla="*/ 381640 w 381857"/>
                  <a:gd name="connsiteY23" fmla="*/ 97801 h 224234"/>
                  <a:gd name="connsiteX24" fmla="*/ 381640 w 381857"/>
                  <a:gd name="connsiteY24" fmla="*/ 121708 h 224234"/>
                  <a:gd name="connsiteX25" fmla="*/ 301534 w 381857"/>
                  <a:gd name="connsiteY25" fmla="*/ 121708 h 224234"/>
                  <a:gd name="connsiteX26" fmla="*/ 290390 w 381857"/>
                  <a:gd name="connsiteY26" fmla="*/ 113803 h 224234"/>
                  <a:gd name="connsiteX27" fmla="*/ 268768 w 381857"/>
                  <a:gd name="connsiteY27" fmla="*/ 54462 h 224234"/>
                  <a:gd name="connsiteX28" fmla="*/ 233145 w 381857"/>
                  <a:gd name="connsiteY28" fmla="*/ 214672 h 224234"/>
                  <a:gd name="connsiteX29" fmla="*/ 222001 w 381857"/>
                  <a:gd name="connsiteY29" fmla="*/ 224197 h 22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1857" h="224234">
                    <a:moveTo>
                      <a:pt x="221715" y="224007"/>
                    </a:moveTo>
                    <a:cubicBezTo>
                      <a:pt x="216448" y="224019"/>
                      <a:pt x="211800" y="220572"/>
                      <a:pt x="210285" y="215530"/>
                    </a:cubicBezTo>
                    <a:lnTo>
                      <a:pt x="181710" y="121708"/>
                    </a:lnTo>
                    <a:lnTo>
                      <a:pt x="117131" y="121708"/>
                    </a:lnTo>
                    <a:cubicBezTo>
                      <a:pt x="111949" y="121705"/>
                      <a:pt x="107368" y="118355"/>
                      <a:pt x="105796" y="113422"/>
                    </a:cubicBezTo>
                    <a:lnTo>
                      <a:pt x="94175" y="75988"/>
                    </a:lnTo>
                    <a:lnTo>
                      <a:pt x="77983" y="135139"/>
                    </a:lnTo>
                    <a:cubicBezTo>
                      <a:pt x="76592" y="140348"/>
                      <a:pt x="71849" y="143954"/>
                      <a:pt x="66458" y="143902"/>
                    </a:cubicBezTo>
                    <a:lnTo>
                      <a:pt x="-218" y="143902"/>
                    </a:lnTo>
                    <a:lnTo>
                      <a:pt x="-218" y="120089"/>
                    </a:lnTo>
                    <a:lnTo>
                      <a:pt x="56933" y="120089"/>
                    </a:lnTo>
                    <a:lnTo>
                      <a:pt x="81221" y="31030"/>
                    </a:lnTo>
                    <a:cubicBezTo>
                      <a:pt x="82612" y="25890"/>
                      <a:pt x="87232" y="22283"/>
                      <a:pt x="92556" y="22172"/>
                    </a:cubicBezTo>
                    <a:lnTo>
                      <a:pt x="92556" y="22172"/>
                    </a:lnTo>
                    <a:cubicBezTo>
                      <a:pt x="97738" y="22176"/>
                      <a:pt x="102319" y="25526"/>
                      <a:pt x="103891" y="30459"/>
                    </a:cubicBezTo>
                    <a:lnTo>
                      <a:pt x="125703" y="97801"/>
                    </a:lnTo>
                    <a:lnTo>
                      <a:pt x="190378" y="97801"/>
                    </a:lnTo>
                    <a:cubicBezTo>
                      <a:pt x="195645" y="97788"/>
                      <a:pt x="200293" y="101235"/>
                      <a:pt x="201808" y="106278"/>
                    </a:cubicBezTo>
                    <a:lnTo>
                      <a:pt x="219715" y="165142"/>
                    </a:lnTo>
                    <a:lnTo>
                      <a:pt x="254291" y="9313"/>
                    </a:lnTo>
                    <a:cubicBezTo>
                      <a:pt x="255757" y="2849"/>
                      <a:pt x="262187" y="-1203"/>
                      <a:pt x="268645" y="263"/>
                    </a:cubicBezTo>
                    <a:cubicBezTo>
                      <a:pt x="272598" y="1159"/>
                      <a:pt x="275836" y="3990"/>
                      <a:pt x="277246" y="7789"/>
                    </a:cubicBezTo>
                    <a:lnTo>
                      <a:pt x="309916" y="97801"/>
                    </a:lnTo>
                    <a:lnTo>
                      <a:pt x="381640" y="97801"/>
                    </a:lnTo>
                    <a:lnTo>
                      <a:pt x="381640" y="121708"/>
                    </a:lnTo>
                    <a:lnTo>
                      <a:pt x="301534" y="121708"/>
                    </a:lnTo>
                    <a:cubicBezTo>
                      <a:pt x="296524" y="121679"/>
                      <a:pt x="292076" y="118519"/>
                      <a:pt x="290390" y="113803"/>
                    </a:cubicBezTo>
                    <a:lnTo>
                      <a:pt x="268768" y="54462"/>
                    </a:lnTo>
                    <a:lnTo>
                      <a:pt x="233145" y="214672"/>
                    </a:lnTo>
                    <a:cubicBezTo>
                      <a:pt x="232059" y="220029"/>
                      <a:pt x="227459" y="223957"/>
                      <a:pt x="222001" y="224197"/>
                    </a:cubicBezTo>
                    <a:close/>
                  </a:path>
                </a:pathLst>
              </a:custGeom>
              <a:solidFill>
                <a:srgbClr val="DD6D27"/>
              </a:solidFill>
              <a:ln w="9525" cap="flat">
                <a:noFill/>
                <a:prstDash val="solid"/>
                <a:miter/>
              </a:ln>
            </p:spPr>
            <p:txBody>
              <a:bodyPr rtlCol="0" anchor="ctr"/>
              <a:lstStyle/>
              <a:p>
                <a:endParaRPr lang="en-US"/>
              </a:p>
            </p:txBody>
          </p:sp>
        </p:grpSp>
        <p:grpSp>
          <p:nvGrpSpPr>
            <p:cNvPr id="82" name="Group 81">
              <a:extLst>
                <a:ext uri="{FF2B5EF4-FFF2-40B4-BE49-F238E27FC236}">
                  <a16:creationId xmlns:a16="http://schemas.microsoft.com/office/drawing/2014/main" id="{855CCE05-7EC1-4711-95A2-5E677AEB464A}"/>
                </a:ext>
              </a:extLst>
            </p:cNvPr>
            <p:cNvGrpSpPr/>
            <p:nvPr/>
          </p:nvGrpSpPr>
          <p:grpSpPr>
            <a:xfrm>
              <a:off x="6880988" y="3078013"/>
              <a:ext cx="429349" cy="446308"/>
              <a:chOff x="4371871" y="2193879"/>
              <a:chExt cx="674502" cy="701145"/>
            </a:xfrm>
          </p:grpSpPr>
          <p:sp>
            <p:nvSpPr>
              <p:cNvPr id="83" name="Freeform: Shape 82">
                <a:extLst>
                  <a:ext uri="{FF2B5EF4-FFF2-40B4-BE49-F238E27FC236}">
                    <a16:creationId xmlns:a16="http://schemas.microsoft.com/office/drawing/2014/main" id="{4740F7AF-E6E5-40D7-A00A-7D29A50AC666}"/>
                  </a:ext>
                </a:extLst>
              </p:cNvPr>
              <p:cNvSpPr/>
              <p:nvPr/>
            </p:nvSpPr>
            <p:spPr>
              <a:xfrm>
                <a:off x="4371871" y="2282503"/>
                <a:ext cx="674502" cy="406103"/>
              </a:xfrm>
              <a:custGeom>
                <a:avLst/>
                <a:gdLst>
                  <a:gd name="connsiteX0" fmla="*/ 317619 w 674502"/>
                  <a:gd name="connsiteY0" fmla="*/ 317619 h 406103"/>
                  <a:gd name="connsiteX1" fmla="*/ 183420 w 674502"/>
                  <a:gd name="connsiteY1" fmla="*/ 183420 h 406103"/>
                  <a:gd name="connsiteX2" fmla="*/ 0 w 674502"/>
                  <a:gd name="connsiteY2" fmla="*/ 373290 h 406103"/>
                  <a:gd name="connsiteX3" fmla="*/ 32673 w 674502"/>
                  <a:gd name="connsiteY3" fmla="*/ 406104 h 406103"/>
                  <a:gd name="connsiteX4" fmla="*/ 183420 w 674502"/>
                  <a:gd name="connsiteY4" fmla="*/ 255498 h 406103"/>
                  <a:gd name="connsiteX5" fmla="*/ 317900 w 674502"/>
                  <a:gd name="connsiteY5" fmla="*/ 392922 h 406103"/>
                  <a:gd name="connsiteX6" fmla="*/ 615606 w 674502"/>
                  <a:gd name="connsiteY6" fmla="*/ 98301 h 406103"/>
                  <a:gd name="connsiteX7" fmla="*/ 674502 w 674502"/>
                  <a:gd name="connsiteY7" fmla="*/ 157197 h 406103"/>
                  <a:gd name="connsiteX8" fmla="*/ 674502 w 674502"/>
                  <a:gd name="connsiteY8" fmla="*/ 0 h 406103"/>
                  <a:gd name="connsiteX9" fmla="*/ 517446 w 674502"/>
                  <a:gd name="connsiteY9" fmla="*/ 0 h 406103"/>
                  <a:gd name="connsiteX10" fmla="*/ 579567 w 674502"/>
                  <a:gd name="connsiteY10" fmla="*/ 62262 h 406103"/>
                  <a:gd name="connsiteX11" fmla="*/ 317619 w 674502"/>
                  <a:gd name="connsiteY11" fmla="*/ 317619 h 40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502" h="406103">
                    <a:moveTo>
                      <a:pt x="317619" y="317619"/>
                    </a:moveTo>
                    <a:lnTo>
                      <a:pt x="183420" y="183420"/>
                    </a:lnTo>
                    <a:lnTo>
                      <a:pt x="0" y="373290"/>
                    </a:lnTo>
                    <a:lnTo>
                      <a:pt x="32673" y="406104"/>
                    </a:lnTo>
                    <a:lnTo>
                      <a:pt x="183420" y="255498"/>
                    </a:lnTo>
                    <a:lnTo>
                      <a:pt x="317900" y="392922"/>
                    </a:lnTo>
                    <a:lnTo>
                      <a:pt x="615606" y="98301"/>
                    </a:lnTo>
                    <a:lnTo>
                      <a:pt x="674502" y="157197"/>
                    </a:lnTo>
                    <a:lnTo>
                      <a:pt x="674502" y="0"/>
                    </a:lnTo>
                    <a:lnTo>
                      <a:pt x="517446" y="0"/>
                    </a:lnTo>
                    <a:lnTo>
                      <a:pt x="579567" y="62262"/>
                    </a:lnTo>
                    <a:lnTo>
                      <a:pt x="317619" y="317619"/>
                    </a:lnTo>
                    <a:close/>
                  </a:path>
                </a:pathLst>
              </a:custGeom>
              <a:solidFill>
                <a:srgbClr val="DD6D27"/>
              </a:solidFill>
              <a:ln w="1389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4E4D330-803B-4836-8B54-0AE61DE2626B}"/>
                  </a:ext>
                </a:extLst>
              </p:cNvPr>
              <p:cNvSpPr/>
              <p:nvPr/>
            </p:nvSpPr>
            <p:spPr>
              <a:xfrm>
                <a:off x="4374940" y="2669595"/>
                <a:ext cx="85356" cy="225288"/>
              </a:xfrm>
              <a:custGeom>
                <a:avLst/>
                <a:gdLst>
                  <a:gd name="connsiteX0" fmla="*/ 84935 w 85356"/>
                  <a:gd name="connsiteY0" fmla="*/ 3121 h 225288"/>
                  <a:gd name="connsiteX1" fmla="*/ 84935 w 85356"/>
                  <a:gd name="connsiteY1" fmla="*/ 205051 h 225288"/>
                  <a:gd name="connsiteX2" fmla="*/ 64742 w 85356"/>
                  <a:gd name="connsiteY2" fmla="*/ 225244 h 225288"/>
                  <a:gd name="connsiteX3" fmla="*/ 19869 w 85356"/>
                  <a:gd name="connsiteY3" fmla="*/ 225244 h 225288"/>
                  <a:gd name="connsiteX4" fmla="*/ -324 w 85356"/>
                  <a:gd name="connsiteY4" fmla="*/ 205051 h 225288"/>
                  <a:gd name="connsiteX5" fmla="*/ -324 w 85356"/>
                  <a:gd name="connsiteY5" fmla="*/ 31447 h 225288"/>
                  <a:gd name="connsiteX6" fmla="*/ 475 w 85356"/>
                  <a:gd name="connsiteY6" fmla="*/ 30310 h 225288"/>
                  <a:gd name="connsiteX7" fmla="*/ 1358 w 85356"/>
                  <a:gd name="connsiteY7" fmla="*/ 30606 h 225288"/>
                  <a:gd name="connsiteX8" fmla="*/ 29404 w 85356"/>
                  <a:gd name="connsiteY8" fmla="*/ 52902 h 225288"/>
                  <a:gd name="connsiteX9" fmla="*/ 34172 w 85356"/>
                  <a:gd name="connsiteY9" fmla="*/ 52902 h 225288"/>
                  <a:gd name="connsiteX10" fmla="*/ 80027 w 85356"/>
                  <a:gd name="connsiteY10" fmla="*/ 1859 h 225288"/>
                  <a:gd name="connsiteX11" fmla="*/ 83112 w 85356"/>
                  <a:gd name="connsiteY11" fmla="*/ 36 h 225288"/>
                  <a:gd name="connsiteX12" fmla="*/ 84935 w 85356"/>
                  <a:gd name="connsiteY12" fmla="*/ 3121 h 22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356" h="225288">
                    <a:moveTo>
                      <a:pt x="84935" y="3121"/>
                    </a:moveTo>
                    <a:lnTo>
                      <a:pt x="84935" y="205051"/>
                    </a:lnTo>
                    <a:cubicBezTo>
                      <a:pt x="84865" y="216171"/>
                      <a:pt x="75862" y="225167"/>
                      <a:pt x="64742" y="225244"/>
                    </a:cubicBezTo>
                    <a:lnTo>
                      <a:pt x="19869" y="225244"/>
                    </a:lnTo>
                    <a:cubicBezTo>
                      <a:pt x="8748" y="225168"/>
                      <a:pt x="-254" y="216171"/>
                      <a:pt x="-324" y="205051"/>
                    </a:cubicBezTo>
                    <a:lnTo>
                      <a:pt x="-324" y="31447"/>
                    </a:lnTo>
                    <a:cubicBezTo>
                      <a:pt x="-422" y="30913"/>
                      <a:pt x="-58" y="30404"/>
                      <a:pt x="475" y="30310"/>
                    </a:cubicBezTo>
                    <a:cubicBezTo>
                      <a:pt x="798" y="30254"/>
                      <a:pt x="1134" y="30365"/>
                      <a:pt x="1358" y="30606"/>
                    </a:cubicBezTo>
                    <a:lnTo>
                      <a:pt x="29404" y="52902"/>
                    </a:lnTo>
                    <a:cubicBezTo>
                      <a:pt x="30750" y="54149"/>
                      <a:pt x="32826" y="54149"/>
                      <a:pt x="34172" y="52902"/>
                    </a:cubicBezTo>
                    <a:lnTo>
                      <a:pt x="80027" y="1859"/>
                    </a:lnTo>
                    <a:cubicBezTo>
                      <a:pt x="80378" y="503"/>
                      <a:pt x="81752" y="-313"/>
                      <a:pt x="83112" y="36"/>
                    </a:cubicBezTo>
                    <a:cubicBezTo>
                      <a:pt x="84472" y="385"/>
                      <a:pt x="85286" y="1766"/>
                      <a:pt x="84935" y="3121"/>
                    </a:cubicBezTo>
                    <a:close/>
                  </a:path>
                </a:pathLst>
              </a:custGeom>
              <a:solidFill>
                <a:srgbClr val="0D9E93"/>
              </a:solidFill>
              <a:ln w="1389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57DED4E-7928-434D-807F-95FB24F463EA}"/>
                  </a:ext>
                </a:extLst>
              </p:cNvPr>
              <p:cNvSpPr/>
              <p:nvPr/>
            </p:nvSpPr>
            <p:spPr>
              <a:xfrm>
                <a:off x="4493308" y="2575395"/>
                <a:ext cx="84839" cy="319489"/>
              </a:xfrm>
              <a:custGeom>
                <a:avLst/>
                <a:gdLst>
                  <a:gd name="connsiteX0" fmla="*/ 84499 w 84839"/>
                  <a:gd name="connsiteY0" fmla="*/ 30432 h 319489"/>
                  <a:gd name="connsiteX1" fmla="*/ 84499 w 84839"/>
                  <a:gd name="connsiteY1" fmla="*/ 299251 h 319489"/>
                  <a:gd name="connsiteX2" fmla="*/ 64306 w 84839"/>
                  <a:gd name="connsiteY2" fmla="*/ 319444 h 319489"/>
                  <a:gd name="connsiteX3" fmla="*/ 19574 w 84839"/>
                  <a:gd name="connsiteY3" fmla="*/ 319444 h 319489"/>
                  <a:gd name="connsiteX4" fmla="*/ -339 w 84839"/>
                  <a:gd name="connsiteY4" fmla="*/ 299251 h 319489"/>
                  <a:gd name="connsiteX5" fmla="*/ -339 w 84839"/>
                  <a:gd name="connsiteY5" fmla="*/ 65209 h 319489"/>
                  <a:gd name="connsiteX6" fmla="*/ 2606 w 84839"/>
                  <a:gd name="connsiteY6" fmla="*/ 57496 h 319489"/>
                  <a:gd name="connsiteX7" fmla="*/ 55753 w 84839"/>
                  <a:gd name="connsiteY7" fmla="*/ 984 h 319489"/>
                  <a:gd name="connsiteX8" fmla="*/ 60941 w 84839"/>
                  <a:gd name="connsiteY8" fmla="*/ 984 h 319489"/>
                  <a:gd name="connsiteX9" fmla="*/ 80293 w 84839"/>
                  <a:gd name="connsiteY9" fmla="*/ 22439 h 319489"/>
                  <a:gd name="connsiteX10" fmla="*/ 84499 w 84839"/>
                  <a:gd name="connsiteY10" fmla="*/ 30432 h 31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839" h="319489">
                    <a:moveTo>
                      <a:pt x="84499" y="30432"/>
                    </a:moveTo>
                    <a:lnTo>
                      <a:pt x="84499" y="299251"/>
                    </a:lnTo>
                    <a:cubicBezTo>
                      <a:pt x="84430" y="310372"/>
                      <a:pt x="75427" y="319367"/>
                      <a:pt x="64306" y="319444"/>
                    </a:cubicBezTo>
                    <a:lnTo>
                      <a:pt x="19574" y="319444"/>
                    </a:lnTo>
                    <a:cubicBezTo>
                      <a:pt x="8537" y="319292"/>
                      <a:pt x="-339" y="310294"/>
                      <a:pt x="-339" y="299251"/>
                    </a:cubicBezTo>
                    <a:lnTo>
                      <a:pt x="-339" y="65209"/>
                    </a:lnTo>
                    <a:cubicBezTo>
                      <a:pt x="-381" y="62355"/>
                      <a:pt x="670" y="59591"/>
                      <a:pt x="2606" y="57496"/>
                    </a:cubicBezTo>
                    <a:lnTo>
                      <a:pt x="55753" y="984"/>
                    </a:lnTo>
                    <a:cubicBezTo>
                      <a:pt x="57211" y="-388"/>
                      <a:pt x="59483" y="-388"/>
                      <a:pt x="60941" y="984"/>
                    </a:cubicBezTo>
                    <a:lnTo>
                      <a:pt x="80293" y="22439"/>
                    </a:lnTo>
                    <a:cubicBezTo>
                      <a:pt x="82831" y="24335"/>
                      <a:pt x="84373" y="27270"/>
                      <a:pt x="84499" y="30432"/>
                    </a:cubicBezTo>
                    <a:close/>
                  </a:path>
                </a:pathLst>
              </a:custGeom>
              <a:solidFill>
                <a:srgbClr val="0D9E93"/>
              </a:solidFill>
              <a:ln w="1389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6DD23D3-B6CC-4834-9A09-E7304240E4BF}"/>
                  </a:ext>
                </a:extLst>
              </p:cNvPr>
              <p:cNvSpPr/>
              <p:nvPr/>
            </p:nvSpPr>
            <p:spPr>
              <a:xfrm>
                <a:off x="4604371" y="2631750"/>
                <a:ext cx="85259" cy="263134"/>
              </a:xfrm>
              <a:custGeom>
                <a:avLst/>
                <a:gdLst>
                  <a:gd name="connsiteX0" fmla="*/ -340 w 85259"/>
                  <a:gd name="connsiteY0" fmla="*/ 2123 h 263134"/>
                  <a:gd name="connsiteX1" fmla="*/ -340 w 85259"/>
                  <a:gd name="connsiteY1" fmla="*/ 242897 h 263134"/>
                  <a:gd name="connsiteX2" fmla="*/ 19852 w 85259"/>
                  <a:gd name="connsiteY2" fmla="*/ 263090 h 263134"/>
                  <a:gd name="connsiteX3" fmla="*/ 64585 w 85259"/>
                  <a:gd name="connsiteY3" fmla="*/ 263090 h 263134"/>
                  <a:gd name="connsiteX4" fmla="*/ 84919 w 85259"/>
                  <a:gd name="connsiteY4" fmla="*/ 242897 h 263134"/>
                  <a:gd name="connsiteX5" fmla="*/ 84919 w 85259"/>
                  <a:gd name="connsiteY5" fmla="*/ 84859 h 263134"/>
                  <a:gd name="connsiteX6" fmla="*/ 81413 w 85259"/>
                  <a:gd name="connsiteY6" fmla="*/ 76585 h 263134"/>
                  <a:gd name="connsiteX7" fmla="*/ 4147 w 85259"/>
                  <a:gd name="connsiteY7" fmla="*/ 721 h 263134"/>
                  <a:gd name="connsiteX8" fmla="*/ 375 w 85259"/>
                  <a:gd name="connsiteY8" fmla="*/ 750 h 263134"/>
                  <a:gd name="connsiteX9" fmla="*/ -340 w 85259"/>
                  <a:gd name="connsiteY9" fmla="*/ 2123 h 26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59" h="263134">
                    <a:moveTo>
                      <a:pt x="-340" y="2123"/>
                    </a:moveTo>
                    <a:lnTo>
                      <a:pt x="-340" y="242897"/>
                    </a:lnTo>
                    <a:cubicBezTo>
                      <a:pt x="-340" y="254049"/>
                      <a:pt x="8704" y="263090"/>
                      <a:pt x="19852" y="263090"/>
                    </a:cubicBezTo>
                    <a:lnTo>
                      <a:pt x="64585" y="263090"/>
                    </a:lnTo>
                    <a:cubicBezTo>
                      <a:pt x="75762" y="263090"/>
                      <a:pt x="84849" y="254072"/>
                      <a:pt x="84919" y="242897"/>
                    </a:cubicBezTo>
                    <a:lnTo>
                      <a:pt x="84919" y="84859"/>
                    </a:lnTo>
                    <a:cubicBezTo>
                      <a:pt x="84919" y="81740"/>
                      <a:pt x="83657" y="78753"/>
                      <a:pt x="81413" y="76585"/>
                    </a:cubicBezTo>
                    <a:lnTo>
                      <a:pt x="4147" y="721"/>
                    </a:lnTo>
                    <a:cubicBezTo>
                      <a:pt x="3095" y="-311"/>
                      <a:pt x="1413" y="-298"/>
                      <a:pt x="375" y="750"/>
                    </a:cubicBezTo>
                    <a:cubicBezTo>
                      <a:pt x="10" y="1126"/>
                      <a:pt x="-242" y="1605"/>
                      <a:pt x="-340" y="2123"/>
                    </a:cubicBezTo>
                    <a:close/>
                  </a:path>
                </a:pathLst>
              </a:custGeom>
              <a:solidFill>
                <a:srgbClr val="0D9E93"/>
              </a:solidFill>
              <a:ln w="1389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046909A-8115-4C88-BA05-4CBE936E6F38}"/>
                  </a:ext>
                </a:extLst>
              </p:cNvPr>
              <p:cNvSpPr/>
              <p:nvPr/>
            </p:nvSpPr>
            <p:spPr>
              <a:xfrm>
                <a:off x="4722864" y="2597659"/>
                <a:ext cx="84418" cy="297224"/>
              </a:xfrm>
              <a:custGeom>
                <a:avLst/>
                <a:gdLst>
                  <a:gd name="connsiteX0" fmla="*/ 84078 w 84418"/>
                  <a:gd name="connsiteY0" fmla="*/ 1998 h 297224"/>
                  <a:gd name="connsiteX1" fmla="*/ 84078 w 84418"/>
                  <a:gd name="connsiteY1" fmla="*/ 276987 h 297224"/>
                  <a:gd name="connsiteX2" fmla="*/ 64586 w 84418"/>
                  <a:gd name="connsiteY2" fmla="*/ 297180 h 297224"/>
                  <a:gd name="connsiteX3" fmla="*/ 19853 w 84418"/>
                  <a:gd name="connsiteY3" fmla="*/ 297180 h 297224"/>
                  <a:gd name="connsiteX4" fmla="*/ -340 w 84418"/>
                  <a:gd name="connsiteY4" fmla="*/ 276987 h 297224"/>
                  <a:gd name="connsiteX5" fmla="*/ -340 w 84418"/>
                  <a:gd name="connsiteY5" fmla="*/ 86836 h 297224"/>
                  <a:gd name="connsiteX6" fmla="*/ 3025 w 84418"/>
                  <a:gd name="connsiteY6" fmla="*/ 78703 h 297224"/>
                  <a:gd name="connsiteX7" fmla="*/ 80572 w 84418"/>
                  <a:gd name="connsiteY7" fmla="*/ 175 h 297224"/>
                  <a:gd name="connsiteX8" fmla="*/ 83909 w 84418"/>
                  <a:gd name="connsiteY8" fmla="*/ 1452 h 297224"/>
                  <a:gd name="connsiteX9" fmla="*/ 84078 w 84418"/>
                  <a:gd name="connsiteY9" fmla="*/ 1998 h 29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418" h="297224">
                    <a:moveTo>
                      <a:pt x="84078" y="1998"/>
                    </a:moveTo>
                    <a:lnTo>
                      <a:pt x="84078" y="276987"/>
                    </a:lnTo>
                    <a:cubicBezTo>
                      <a:pt x="84008" y="287842"/>
                      <a:pt x="75426" y="296732"/>
                      <a:pt x="64586" y="297180"/>
                    </a:cubicBezTo>
                    <a:lnTo>
                      <a:pt x="19853" y="297180"/>
                    </a:lnTo>
                    <a:cubicBezTo>
                      <a:pt x="8733" y="297104"/>
                      <a:pt x="-270" y="288107"/>
                      <a:pt x="-340" y="276987"/>
                    </a:cubicBezTo>
                    <a:lnTo>
                      <a:pt x="-340" y="86836"/>
                    </a:lnTo>
                    <a:cubicBezTo>
                      <a:pt x="-326" y="83789"/>
                      <a:pt x="880" y="80870"/>
                      <a:pt x="3025" y="78703"/>
                    </a:cubicBezTo>
                    <a:lnTo>
                      <a:pt x="80572" y="175"/>
                    </a:lnTo>
                    <a:cubicBezTo>
                      <a:pt x="81848" y="-393"/>
                      <a:pt x="83335" y="179"/>
                      <a:pt x="83909" y="1452"/>
                    </a:cubicBezTo>
                    <a:cubicBezTo>
                      <a:pt x="83979" y="1626"/>
                      <a:pt x="84036" y="1810"/>
                      <a:pt x="84078" y="1998"/>
                    </a:cubicBezTo>
                    <a:close/>
                  </a:path>
                </a:pathLst>
              </a:custGeom>
              <a:solidFill>
                <a:srgbClr val="0D9E93"/>
              </a:solidFill>
              <a:ln w="1389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AB9BC45-6A9B-4463-BBBA-6313437ED853}"/>
                  </a:ext>
                </a:extLst>
              </p:cNvPr>
              <p:cNvSpPr/>
              <p:nvPr/>
            </p:nvSpPr>
            <p:spPr>
              <a:xfrm>
                <a:off x="4840095" y="2483181"/>
                <a:ext cx="85120" cy="411703"/>
              </a:xfrm>
              <a:custGeom>
                <a:avLst/>
                <a:gdLst>
                  <a:gd name="connsiteX0" fmla="*/ 84780 w 85120"/>
                  <a:gd name="connsiteY0" fmla="*/ 2890 h 411703"/>
                  <a:gd name="connsiteX1" fmla="*/ 84780 w 85120"/>
                  <a:gd name="connsiteY1" fmla="*/ 391465 h 411703"/>
                  <a:gd name="connsiteX2" fmla="*/ 64587 w 85120"/>
                  <a:gd name="connsiteY2" fmla="*/ 411659 h 411703"/>
                  <a:gd name="connsiteX3" fmla="*/ 19854 w 85120"/>
                  <a:gd name="connsiteY3" fmla="*/ 411659 h 411703"/>
                  <a:gd name="connsiteX4" fmla="*/ -339 w 85120"/>
                  <a:gd name="connsiteY4" fmla="*/ 391465 h 411703"/>
                  <a:gd name="connsiteX5" fmla="*/ -339 w 85120"/>
                  <a:gd name="connsiteY5" fmla="*/ 81559 h 411703"/>
                  <a:gd name="connsiteX6" fmla="*/ 2465 w 85120"/>
                  <a:gd name="connsiteY6" fmla="*/ 74968 h 411703"/>
                  <a:gd name="connsiteX7" fmla="*/ 79591 w 85120"/>
                  <a:gd name="connsiteY7" fmla="*/ 787 h 411703"/>
                  <a:gd name="connsiteX8" fmla="*/ 83952 w 85120"/>
                  <a:gd name="connsiteY8" fmla="*/ 933 h 411703"/>
                  <a:gd name="connsiteX9" fmla="*/ 84780 w 85120"/>
                  <a:gd name="connsiteY9" fmla="*/ 2890 h 4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20" h="411703">
                    <a:moveTo>
                      <a:pt x="84780" y="2890"/>
                    </a:moveTo>
                    <a:lnTo>
                      <a:pt x="84780" y="391465"/>
                    </a:lnTo>
                    <a:cubicBezTo>
                      <a:pt x="84710" y="402586"/>
                      <a:pt x="75707" y="411581"/>
                      <a:pt x="64587" y="411659"/>
                    </a:cubicBezTo>
                    <a:lnTo>
                      <a:pt x="19854" y="411659"/>
                    </a:lnTo>
                    <a:cubicBezTo>
                      <a:pt x="8734" y="411583"/>
                      <a:pt x="-269" y="402586"/>
                      <a:pt x="-339" y="391465"/>
                    </a:cubicBezTo>
                    <a:lnTo>
                      <a:pt x="-339" y="81559"/>
                    </a:lnTo>
                    <a:cubicBezTo>
                      <a:pt x="-381" y="79064"/>
                      <a:pt x="642" y="76671"/>
                      <a:pt x="2465" y="74968"/>
                    </a:cubicBezTo>
                    <a:lnTo>
                      <a:pt x="79591" y="787"/>
                    </a:lnTo>
                    <a:cubicBezTo>
                      <a:pt x="80840" y="-377"/>
                      <a:pt x="82788" y="-311"/>
                      <a:pt x="83952" y="933"/>
                    </a:cubicBezTo>
                    <a:cubicBezTo>
                      <a:pt x="84457" y="1467"/>
                      <a:pt x="84738" y="2160"/>
                      <a:pt x="84780" y="2890"/>
                    </a:cubicBezTo>
                    <a:close/>
                  </a:path>
                </a:pathLst>
              </a:custGeom>
              <a:solidFill>
                <a:srgbClr val="0D9E93"/>
              </a:solidFill>
              <a:ln w="1389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B9FF2D3-41CA-4DAD-8351-ED8D1996DD58}"/>
                  </a:ext>
                </a:extLst>
              </p:cNvPr>
              <p:cNvSpPr/>
              <p:nvPr/>
            </p:nvSpPr>
            <p:spPr>
              <a:xfrm>
                <a:off x="4957888" y="2424775"/>
                <a:ext cx="85259" cy="470249"/>
              </a:xfrm>
              <a:custGeom>
                <a:avLst/>
                <a:gdLst>
                  <a:gd name="connsiteX0" fmla="*/ 84919 w 85259"/>
                  <a:gd name="connsiteY0" fmla="*/ 57370 h 470249"/>
                  <a:gd name="connsiteX1" fmla="*/ 84919 w 85259"/>
                  <a:gd name="connsiteY1" fmla="*/ 450011 h 470249"/>
                  <a:gd name="connsiteX2" fmla="*/ 64726 w 85259"/>
                  <a:gd name="connsiteY2" fmla="*/ 470204 h 470249"/>
                  <a:gd name="connsiteX3" fmla="*/ 19993 w 85259"/>
                  <a:gd name="connsiteY3" fmla="*/ 470204 h 470249"/>
                  <a:gd name="connsiteX4" fmla="*/ -340 w 85259"/>
                  <a:gd name="connsiteY4" fmla="*/ 450011 h 470249"/>
                  <a:gd name="connsiteX5" fmla="*/ -340 w 85259"/>
                  <a:gd name="connsiteY5" fmla="*/ 24276 h 470249"/>
                  <a:gd name="connsiteX6" fmla="*/ 1903 w 85259"/>
                  <a:gd name="connsiteY6" fmla="*/ 19508 h 470249"/>
                  <a:gd name="connsiteX7" fmla="*/ 23078 w 85259"/>
                  <a:gd name="connsiteY7" fmla="*/ 998 h 470249"/>
                  <a:gd name="connsiteX8" fmla="*/ 28827 w 85259"/>
                  <a:gd name="connsiteY8" fmla="*/ 998 h 470249"/>
                  <a:gd name="connsiteX9" fmla="*/ 81974 w 85259"/>
                  <a:gd name="connsiteY9" fmla="*/ 52041 h 470249"/>
                  <a:gd name="connsiteX10" fmla="*/ 84919 w 85259"/>
                  <a:gd name="connsiteY10" fmla="*/ 57370 h 470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259" h="470249">
                    <a:moveTo>
                      <a:pt x="84919" y="57370"/>
                    </a:moveTo>
                    <a:lnTo>
                      <a:pt x="84919" y="450011"/>
                    </a:lnTo>
                    <a:cubicBezTo>
                      <a:pt x="84849" y="461132"/>
                      <a:pt x="75846" y="470127"/>
                      <a:pt x="64726" y="470204"/>
                    </a:cubicBezTo>
                    <a:lnTo>
                      <a:pt x="19993" y="470204"/>
                    </a:lnTo>
                    <a:cubicBezTo>
                      <a:pt x="8816" y="470204"/>
                      <a:pt x="-270" y="461186"/>
                      <a:pt x="-340" y="450011"/>
                    </a:cubicBezTo>
                    <a:lnTo>
                      <a:pt x="-340" y="24276"/>
                    </a:lnTo>
                    <a:cubicBezTo>
                      <a:pt x="-298" y="22440"/>
                      <a:pt x="515" y="20705"/>
                      <a:pt x="1903" y="19508"/>
                    </a:cubicBezTo>
                    <a:lnTo>
                      <a:pt x="23078" y="998"/>
                    </a:lnTo>
                    <a:cubicBezTo>
                      <a:pt x="24747" y="-392"/>
                      <a:pt x="27159" y="-392"/>
                      <a:pt x="28827" y="998"/>
                    </a:cubicBezTo>
                    <a:lnTo>
                      <a:pt x="81974" y="52041"/>
                    </a:lnTo>
                    <a:cubicBezTo>
                      <a:pt x="83671" y="53316"/>
                      <a:pt x="84737" y="55255"/>
                      <a:pt x="84919" y="57370"/>
                    </a:cubicBezTo>
                    <a:close/>
                  </a:path>
                </a:pathLst>
              </a:custGeom>
              <a:solidFill>
                <a:srgbClr val="0D9E93"/>
              </a:solidFill>
              <a:ln w="1389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E1AC331-2C28-475A-8F62-AAC468758021}"/>
                  </a:ext>
                </a:extLst>
              </p:cNvPr>
              <p:cNvSpPr/>
              <p:nvPr/>
            </p:nvSpPr>
            <p:spPr>
              <a:xfrm>
                <a:off x="4608157" y="2193879"/>
                <a:ext cx="151728" cy="290134"/>
              </a:xfrm>
              <a:custGeom>
                <a:avLst/>
                <a:gdLst>
                  <a:gd name="connsiteX0" fmla="*/ -340 w 151728"/>
                  <a:gd name="connsiteY0" fmla="*/ 230212 h 290134"/>
                  <a:gd name="connsiteX1" fmla="*/ 25041 w 151728"/>
                  <a:gd name="connsiteY1" fmla="*/ 190807 h 290134"/>
                  <a:gd name="connsiteX2" fmla="*/ 71878 w 151728"/>
                  <a:gd name="connsiteY2" fmla="*/ 209878 h 290134"/>
                  <a:gd name="connsiteX3" fmla="*/ 95717 w 151728"/>
                  <a:gd name="connsiteY3" fmla="*/ 190807 h 290134"/>
                  <a:gd name="connsiteX4" fmla="*/ 8073 w 151728"/>
                  <a:gd name="connsiteY4" fmla="*/ 100500 h 290134"/>
                  <a:gd name="connsiteX5" fmla="*/ 82114 w 151728"/>
                  <a:gd name="connsiteY5" fmla="*/ 33190 h 290134"/>
                  <a:gd name="connsiteX6" fmla="*/ 149705 w 151728"/>
                  <a:gd name="connsiteY6" fmla="*/ 63058 h 290134"/>
                  <a:gd name="connsiteX7" fmla="*/ 120817 w 151728"/>
                  <a:gd name="connsiteY7" fmla="*/ 96433 h 290134"/>
                  <a:gd name="connsiteX8" fmla="*/ 85480 w 151728"/>
                  <a:gd name="connsiteY8" fmla="*/ 80166 h 290134"/>
                  <a:gd name="connsiteX9" fmla="*/ 63744 w 151728"/>
                  <a:gd name="connsiteY9" fmla="*/ 97695 h 290134"/>
                  <a:gd name="connsiteX10" fmla="*/ 151388 w 151728"/>
                  <a:gd name="connsiteY10" fmla="*/ 186741 h 290134"/>
                  <a:gd name="connsiteX11" fmla="*/ 71878 w 151728"/>
                  <a:gd name="connsiteY11" fmla="*/ 256855 h 290134"/>
                  <a:gd name="connsiteX12" fmla="*/ -340 w 151728"/>
                  <a:gd name="connsiteY12" fmla="*/ 230212 h 290134"/>
                  <a:gd name="connsiteX13" fmla="*/ 60098 w 151728"/>
                  <a:gd name="connsiteY13" fmla="*/ -45 h 290134"/>
                  <a:gd name="connsiteX14" fmla="*/ 98100 w 151728"/>
                  <a:gd name="connsiteY14" fmla="*/ -45 h 290134"/>
                  <a:gd name="connsiteX15" fmla="*/ 98100 w 151728"/>
                  <a:gd name="connsiteY15" fmla="*/ 50858 h 290134"/>
                  <a:gd name="connsiteX16" fmla="*/ 60098 w 151728"/>
                  <a:gd name="connsiteY16" fmla="*/ 50858 h 290134"/>
                  <a:gd name="connsiteX17" fmla="*/ 60098 w 151728"/>
                  <a:gd name="connsiteY17" fmla="*/ 232315 h 290134"/>
                  <a:gd name="connsiteX18" fmla="*/ 98100 w 151728"/>
                  <a:gd name="connsiteY18" fmla="*/ 232315 h 290134"/>
                  <a:gd name="connsiteX19" fmla="*/ 98100 w 151728"/>
                  <a:gd name="connsiteY19" fmla="*/ 290090 h 290134"/>
                  <a:gd name="connsiteX20" fmla="*/ 60098 w 151728"/>
                  <a:gd name="connsiteY20" fmla="*/ 290090 h 29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728" h="290134">
                    <a:moveTo>
                      <a:pt x="-340" y="230212"/>
                    </a:moveTo>
                    <a:lnTo>
                      <a:pt x="25041" y="190807"/>
                    </a:lnTo>
                    <a:cubicBezTo>
                      <a:pt x="38111" y="202183"/>
                      <a:pt x="54587" y="208891"/>
                      <a:pt x="71878" y="209878"/>
                    </a:cubicBezTo>
                    <a:cubicBezTo>
                      <a:pt x="88845" y="209878"/>
                      <a:pt x="95717" y="204129"/>
                      <a:pt x="95717" y="190807"/>
                    </a:cubicBezTo>
                    <a:cubicBezTo>
                      <a:pt x="95717" y="163743"/>
                      <a:pt x="8073" y="159957"/>
                      <a:pt x="8073" y="100500"/>
                    </a:cubicBezTo>
                    <a:cubicBezTo>
                      <a:pt x="8073" y="58431"/>
                      <a:pt x="36119" y="33190"/>
                      <a:pt x="82114" y="33190"/>
                    </a:cubicBezTo>
                    <a:cubicBezTo>
                      <a:pt x="107917" y="32811"/>
                      <a:pt x="132611" y="43721"/>
                      <a:pt x="149705" y="63058"/>
                    </a:cubicBezTo>
                    <a:lnTo>
                      <a:pt x="120817" y="96433"/>
                    </a:lnTo>
                    <a:cubicBezTo>
                      <a:pt x="111619" y="86596"/>
                      <a:pt x="98928" y="80757"/>
                      <a:pt x="85480" y="80166"/>
                    </a:cubicBezTo>
                    <a:cubicBezTo>
                      <a:pt x="71457" y="80166"/>
                      <a:pt x="63744" y="84233"/>
                      <a:pt x="63744" y="97695"/>
                    </a:cubicBezTo>
                    <a:cubicBezTo>
                      <a:pt x="63744" y="123637"/>
                      <a:pt x="151388" y="124899"/>
                      <a:pt x="151388" y="186741"/>
                    </a:cubicBezTo>
                    <a:cubicBezTo>
                      <a:pt x="151388" y="226846"/>
                      <a:pt x="125586" y="256855"/>
                      <a:pt x="71878" y="256855"/>
                    </a:cubicBezTo>
                    <a:cubicBezTo>
                      <a:pt x="45487" y="256411"/>
                      <a:pt x="20021" y="247017"/>
                      <a:pt x="-340" y="230212"/>
                    </a:cubicBezTo>
                    <a:close/>
                    <a:moveTo>
                      <a:pt x="60098" y="-45"/>
                    </a:moveTo>
                    <a:lnTo>
                      <a:pt x="98100" y="-45"/>
                    </a:lnTo>
                    <a:lnTo>
                      <a:pt x="98100" y="50858"/>
                    </a:lnTo>
                    <a:lnTo>
                      <a:pt x="60098" y="50858"/>
                    </a:lnTo>
                    <a:close/>
                    <a:moveTo>
                      <a:pt x="60098" y="232315"/>
                    </a:moveTo>
                    <a:lnTo>
                      <a:pt x="98100" y="232315"/>
                    </a:lnTo>
                    <a:lnTo>
                      <a:pt x="98100" y="290090"/>
                    </a:lnTo>
                    <a:lnTo>
                      <a:pt x="60098" y="290090"/>
                    </a:lnTo>
                    <a:close/>
                  </a:path>
                </a:pathLst>
              </a:custGeom>
              <a:solidFill>
                <a:srgbClr val="0D9E93"/>
              </a:solidFill>
              <a:ln w="13891" cap="flat">
                <a:noFill/>
                <a:prstDash val="solid"/>
                <a:miter/>
              </a:ln>
            </p:spPr>
            <p:txBody>
              <a:bodyPr rtlCol="0" anchor="ctr"/>
              <a:lstStyle/>
              <a:p>
                <a:endParaRPr lang="en-US"/>
              </a:p>
            </p:txBody>
          </p:sp>
        </p:grpSp>
        <p:grpSp>
          <p:nvGrpSpPr>
            <p:cNvPr id="91" name="Group 90">
              <a:extLst>
                <a:ext uri="{FF2B5EF4-FFF2-40B4-BE49-F238E27FC236}">
                  <a16:creationId xmlns:a16="http://schemas.microsoft.com/office/drawing/2014/main" id="{93660F2F-6444-43E6-9C65-E421D4655E76}"/>
                </a:ext>
              </a:extLst>
            </p:cNvPr>
            <p:cNvGrpSpPr/>
            <p:nvPr/>
          </p:nvGrpSpPr>
          <p:grpSpPr>
            <a:xfrm>
              <a:off x="9369477" y="3020089"/>
              <a:ext cx="578190" cy="493567"/>
              <a:chOff x="5757862" y="3143292"/>
              <a:chExt cx="672559" cy="574124"/>
            </a:xfrm>
          </p:grpSpPr>
          <p:sp>
            <p:nvSpPr>
              <p:cNvPr id="92" name="Freeform: Shape 91">
                <a:extLst>
                  <a:ext uri="{FF2B5EF4-FFF2-40B4-BE49-F238E27FC236}">
                    <a16:creationId xmlns:a16="http://schemas.microsoft.com/office/drawing/2014/main" id="{6E3954EB-6CFB-4E64-8509-1CAB7523D81C}"/>
                  </a:ext>
                </a:extLst>
              </p:cNvPr>
              <p:cNvSpPr/>
              <p:nvPr/>
            </p:nvSpPr>
            <p:spPr>
              <a:xfrm>
                <a:off x="6196774" y="3225165"/>
                <a:ext cx="109918" cy="196119"/>
              </a:xfrm>
              <a:custGeom>
                <a:avLst/>
                <a:gdLst>
                  <a:gd name="connsiteX0" fmla="*/ 0 w 109918"/>
                  <a:gd name="connsiteY0" fmla="*/ 19526 h 196119"/>
                  <a:gd name="connsiteX1" fmla="*/ 39624 w 109918"/>
                  <a:gd name="connsiteY1" fmla="*/ 0 h 196119"/>
                  <a:gd name="connsiteX2" fmla="*/ 109918 w 109918"/>
                  <a:gd name="connsiteY2" fmla="*/ 180213 h 196119"/>
                  <a:gd name="connsiteX3" fmla="*/ 67723 w 109918"/>
                  <a:gd name="connsiteY3" fmla="*/ 196120 h 196119"/>
                  <a:gd name="connsiteX4" fmla="*/ 0 w 109918"/>
                  <a:gd name="connsiteY4" fmla="*/ 19526 h 19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18" h="196119">
                    <a:moveTo>
                      <a:pt x="0" y="19526"/>
                    </a:moveTo>
                    <a:lnTo>
                      <a:pt x="39624" y="0"/>
                    </a:lnTo>
                    <a:lnTo>
                      <a:pt x="109918" y="180213"/>
                    </a:lnTo>
                    <a:lnTo>
                      <a:pt x="67723" y="196120"/>
                    </a:lnTo>
                    <a:lnTo>
                      <a:pt x="0" y="19526"/>
                    </a:lnTo>
                    <a:close/>
                  </a:path>
                </a:pathLst>
              </a:custGeom>
              <a:solidFill>
                <a:srgbClr val="DD6D27"/>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1284327-A4E0-462D-AACA-907FFC12A0BF}"/>
                  </a:ext>
                </a:extLst>
              </p:cNvPr>
              <p:cNvSpPr/>
              <p:nvPr/>
            </p:nvSpPr>
            <p:spPr>
              <a:xfrm>
                <a:off x="6250209" y="3195066"/>
                <a:ext cx="118395" cy="206120"/>
              </a:xfrm>
              <a:custGeom>
                <a:avLst/>
                <a:gdLst>
                  <a:gd name="connsiteX0" fmla="*/ 0 w 118395"/>
                  <a:gd name="connsiteY0" fmla="*/ 22670 h 206120"/>
                  <a:gd name="connsiteX1" fmla="*/ 71342 w 118395"/>
                  <a:gd name="connsiteY1" fmla="*/ 206121 h 206120"/>
                  <a:gd name="connsiteX2" fmla="*/ 118396 w 118395"/>
                  <a:gd name="connsiteY2" fmla="*/ 187643 h 206120"/>
                  <a:gd name="connsiteX3" fmla="*/ 44863 w 118395"/>
                  <a:gd name="connsiteY3" fmla="*/ 0 h 206120"/>
                  <a:gd name="connsiteX4" fmla="*/ 0 w 118395"/>
                  <a:gd name="connsiteY4" fmla="*/ 22670 h 20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95" h="206120">
                    <a:moveTo>
                      <a:pt x="0" y="22670"/>
                    </a:moveTo>
                    <a:lnTo>
                      <a:pt x="71342" y="206121"/>
                    </a:lnTo>
                    <a:lnTo>
                      <a:pt x="118396" y="187643"/>
                    </a:lnTo>
                    <a:lnTo>
                      <a:pt x="44863" y="0"/>
                    </a:lnTo>
                    <a:lnTo>
                      <a:pt x="0" y="22670"/>
                    </a:lnTo>
                    <a:close/>
                  </a:path>
                </a:pathLst>
              </a:custGeom>
              <a:solidFill>
                <a:srgbClr val="DD6D27"/>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DF7D38F-1A88-46C4-A364-7F8F68EC4B66}"/>
                  </a:ext>
                </a:extLst>
              </p:cNvPr>
              <p:cNvSpPr/>
              <p:nvPr/>
            </p:nvSpPr>
            <p:spPr>
              <a:xfrm>
                <a:off x="6310883" y="3165443"/>
                <a:ext cx="119538" cy="212502"/>
              </a:xfrm>
              <a:custGeom>
                <a:avLst/>
                <a:gdLst>
                  <a:gd name="connsiteX0" fmla="*/ 0 w 119538"/>
                  <a:gd name="connsiteY0" fmla="*/ 23813 h 212502"/>
                  <a:gd name="connsiteX1" fmla="*/ 72485 w 119538"/>
                  <a:gd name="connsiteY1" fmla="*/ 212503 h 212502"/>
                  <a:gd name="connsiteX2" fmla="*/ 119539 w 119538"/>
                  <a:gd name="connsiteY2" fmla="*/ 195072 h 212502"/>
                  <a:gd name="connsiteX3" fmla="*/ 43434 w 119538"/>
                  <a:gd name="connsiteY3" fmla="*/ 0 h 212502"/>
                  <a:gd name="connsiteX4" fmla="*/ 0 w 119538"/>
                  <a:gd name="connsiteY4" fmla="*/ 23813 h 212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38" h="212502">
                    <a:moveTo>
                      <a:pt x="0" y="23813"/>
                    </a:moveTo>
                    <a:lnTo>
                      <a:pt x="72485" y="212503"/>
                    </a:lnTo>
                    <a:lnTo>
                      <a:pt x="119539" y="195072"/>
                    </a:lnTo>
                    <a:lnTo>
                      <a:pt x="43434" y="0"/>
                    </a:lnTo>
                    <a:lnTo>
                      <a:pt x="0" y="23813"/>
                    </a:lnTo>
                    <a:close/>
                  </a:path>
                </a:pathLst>
              </a:custGeom>
              <a:solidFill>
                <a:srgbClr val="DD6D27"/>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A8874FE-C559-40FE-9422-77C23605BD85}"/>
                  </a:ext>
                </a:extLst>
              </p:cNvPr>
              <p:cNvSpPr/>
              <p:nvPr/>
            </p:nvSpPr>
            <p:spPr>
              <a:xfrm>
                <a:off x="6077330" y="3269551"/>
                <a:ext cx="163830" cy="183927"/>
              </a:xfrm>
              <a:custGeom>
                <a:avLst/>
                <a:gdLst>
                  <a:gd name="connsiteX0" fmla="*/ 133731 w 163830"/>
                  <a:gd name="connsiteY0" fmla="*/ 145352 h 183927"/>
                  <a:gd name="connsiteX1" fmla="*/ 163830 w 163830"/>
                  <a:gd name="connsiteY1" fmla="*/ 136874 h 183927"/>
                  <a:gd name="connsiteX2" fmla="*/ 112109 w 163830"/>
                  <a:gd name="connsiteY2" fmla="*/ 0 h 183927"/>
                  <a:gd name="connsiteX3" fmla="*/ 0 w 163830"/>
                  <a:gd name="connsiteY3" fmla="*/ 50768 h 183927"/>
                  <a:gd name="connsiteX4" fmla="*/ 132112 w 163830"/>
                  <a:gd name="connsiteY4" fmla="*/ 183928 h 183927"/>
                  <a:gd name="connsiteX5" fmla="*/ 133731 w 163830"/>
                  <a:gd name="connsiteY5" fmla="*/ 145352 h 18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30" h="183927">
                    <a:moveTo>
                      <a:pt x="133731" y="145352"/>
                    </a:moveTo>
                    <a:lnTo>
                      <a:pt x="163830" y="136874"/>
                    </a:lnTo>
                    <a:lnTo>
                      <a:pt x="112109" y="0"/>
                    </a:lnTo>
                    <a:lnTo>
                      <a:pt x="0" y="50768"/>
                    </a:lnTo>
                    <a:lnTo>
                      <a:pt x="132112" y="183928"/>
                    </a:lnTo>
                    <a:lnTo>
                      <a:pt x="133731" y="145352"/>
                    </a:lnTo>
                    <a:close/>
                  </a:path>
                </a:pathLst>
              </a:custGeom>
              <a:solidFill>
                <a:srgbClr val="DD6D27"/>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D3A6937-3B1C-4D2E-810A-194B8647C025}"/>
                  </a:ext>
                </a:extLst>
              </p:cNvPr>
              <p:cNvSpPr/>
              <p:nvPr/>
            </p:nvSpPr>
            <p:spPr>
              <a:xfrm>
                <a:off x="5846413" y="3352038"/>
                <a:ext cx="356170" cy="365378"/>
              </a:xfrm>
              <a:custGeom>
                <a:avLst/>
                <a:gdLst>
                  <a:gd name="connsiteX0" fmla="*/ 162312 w 356170"/>
                  <a:gd name="connsiteY0" fmla="*/ -47 h 365378"/>
                  <a:gd name="connsiteX1" fmla="*/ 355765 w 356170"/>
                  <a:gd name="connsiteY1" fmla="*/ 192834 h 365378"/>
                  <a:gd name="connsiteX2" fmla="*/ 273850 w 356170"/>
                  <a:gd name="connsiteY2" fmla="*/ 302562 h 365378"/>
                  <a:gd name="connsiteX3" fmla="*/ 254800 w 356170"/>
                  <a:gd name="connsiteY3" fmla="*/ 250460 h 365378"/>
                  <a:gd name="connsiteX4" fmla="*/ 298996 w 356170"/>
                  <a:gd name="connsiteY4" fmla="*/ 168259 h 365378"/>
                  <a:gd name="connsiteX5" fmla="*/ 250419 w 356170"/>
                  <a:gd name="connsiteY5" fmla="*/ 112062 h 365378"/>
                  <a:gd name="connsiteX6" fmla="*/ 164694 w 356170"/>
                  <a:gd name="connsiteY6" fmla="*/ 125873 h 365378"/>
                  <a:gd name="connsiteX7" fmla="*/ 112401 w 356170"/>
                  <a:gd name="connsiteY7" fmla="*/ 217694 h 365378"/>
                  <a:gd name="connsiteX8" fmla="*/ 128403 w 356170"/>
                  <a:gd name="connsiteY8" fmla="*/ 301324 h 365378"/>
                  <a:gd name="connsiteX9" fmla="*/ 96495 w 356170"/>
                  <a:gd name="connsiteY9" fmla="*/ 365332 h 365378"/>
                  <a:gd name="connsiteX10" fmla="*/ 52680 w 356170"/>
                  <a:gd name="connsiteY10" fmla="*/ 201787 h 365378"/>
                  <a:gd name="connsiteX11" fmla="*/ 100305 w 356170"/>
                  <a:gd name="connsiteY11" fmla="*/ 104251 h 365378"/>
                  <a:gd name="connsiteX12" fmla="*/ 36106 w 356170"/>
                  <a:gd name="connsiteY12" fmla="*/ 201025 h 365378"/>
                  <a:gd name="connsiteX13" fmla="*/ 48012 w 356170"/>
                  <a:gd name="connsiteY13" fmla="*/ 249793 h 365378"/>
                  <a:gd name="connsiteX14" fmla="*/ 1245 w 356170"/>
                  <a:gd name="connsiteY14" fmla="*/ 304086 h 365378"/>
                  <a:gd name="connsiteX15" fmla="*/ 2769 w 356170"/>
                  <a:gd name="connsiteY15" fmla="*/ 231124 h 365378"/>
                  <a:gd name="connsiteX16" fmla="*/ 15056 w 356170"/>
                  <a:gd name="connsiteY16" fmla="*/ 139970 h 365378"/>
                  <a:gd name="connsiteX17" fmla="*/ 146310 w 356170"/>
                  <a:gd name="connsiteY17" fmla="*/ 5572 h 36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6170" h="365378">
                    <a:moveTo>
                      <a:pt x="162312" y="-47"/>
                    </a:moveTo>
                    <a:lnTo>
                      <a:pt x="355765" y="192834"/>
                    </a:lnTo>
                    <a:lnTo>
                      <a:pt x="273850" y="302562"/>
                    </a:lnTo>
                    <a:cubicBezTo>
                      <a:pt x="258934" y="289648"/>
                      <a:pt x="251733" y="269951"/>
                      <a:pt x="254800" y="250460"/>
                    </a:cubicBezTo>
                    <a:cubicBezTo>
                      <a:pt x="254800" y="250460"/>
                      <a:pt x="261277" y="226076"/>
                      <a:pt x="298996" y="168259"/>
                    </a:cubicBezTo>
                    <a:lnTo>
                      <a:pt x="250419" y="112062"/>
                    </a:lnTo>
                    <a:lnTo>
                      <a:pt x="164694" y="125873"/>
                    </a:lnTo>
                    <a:lnTo>
                      <a:pt x="112401" y="217694"/>
                    </a:lnTo>
                    <a:lnTo>
                      <a:pt x="128403" y="301324"/>
                    </a:lnTo>
                    <a:cubicBezTo>
                      <a:pt x="128403" y="301324"/>
                      <a:pt x="142500" y="348949"/>
                      <a:pt x="96495" y="365332"/>
                    </a:cubicBezTo>
                    <a:lnTo>
                      <a:pt x="52680" y="201787"/>
                    </a:lnTo>
                    <a:lnTo>
                      <a:pt x="100305" y="104251"/>
                    </a:lnTo>
                    <a:lnTo>
                      <a:pt x="36106" y="201025"/>
                    </a:lnTo>
                    <a:cubicBezTo>
                      <a:pt x="36106" y="201025"/>
                      <a:pt x="48012" y="244650"/>
                      <a:pt x="48012" y="249793"/>
                    </a:cubicBezTo>
                    <a:cubicBezTo>
                      <a:pt x="48012" y="254937"/>
                      <a:pt x="48012" y="304467"/>
                      <a:pt x="1245" y="304086"/>
                    </a:cubicBezTo>
                    <a:cubicBezTo>
                      <a:pt x="-1384" y="279801"/>
                      <a:pt x="-870" y="255278"/>
                      <a:pt x="2769" y="231124"/>
                    </a:cubicBezTo>
                    <a:cubicBezTo>
                      <a:pt x="9150" y="200263"/>
                      <a:pt x="15056" y="139970"/>
                      <a:pt x="15056" y="139970"/>
                    </a:cubicBezTo>
                    <a:lnTo>
                      <a:pt x="146310" y="5572"/>
                    </a:lnTo>
                    <a:close/>
                  </a:path>
                </a:pathLst>
              </a:custGeom>
              <a:solidFill>
                <a:srgbClr val="DD6D27"/>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8E2F513-B9CF-4F21-A4BC-27FD6BA96EA7}"/>
                  </a:ext>
                </a:extLst>
              </p:cNvPr>
              <p:cNvSpPr/>
              <p:nvPr/>
            </p:nvSpPr>
            <p:spPr>
              <a:xfrm>
                <a:off x="5799486" y="3389566"/>
                <a:ext cx="136779" cy="225222"/>
              </a:xfrm>
              <a:custGeom>
                <a:avLst/>
                <a:gdLst>
                  <a:gd name="connsiteX0" fmla="*/ 136373 w 136779"/>
                  <a:gd name="connsiteY0" fmla="*/ -47 h 225222"/>
                  <a:gd name="connsiteX1" fmla="*/ 48076 w 136779"/>
                  <a:gd name="connsiteY1" fmla="*/ 96155 h 225222"/>
                  <a:gd name="connsiteX2" fmla="*/ 35027 w 136779"/>
                  <a:gd name="connsiteY2" fmla="*/ 204454 h 225222"/>
                  <a:gd name="connsiteX3" fmla="*/ -406 w 136779"/>
                  <a:gd name="connsiteY3" fmla="*/ 224838 h 225222"/>
                  <a:gd name="connsiteX4" fmla="*/ 36075 w 136779"/>
                  <a:gd name="connsiteY4" fmla="*/ 51769 h 22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79" h="225222">
                    <a:moveTo>
                      <a:pt x="136373" y="-47"/>
                    </a:moveTo>
                    <a:lnTo>
                      <a:pt x="48076" y="96155"/>
                    </a:lnTo>
                    <a:lnTo>
                      <a:pt x="35027" y="204454"/>
                    </a:lnTo>
                    <a:cubicBezTo>
                      <a:pt x="35027" y="204454"/>
                      <a:pt x="32646" y="228267"/>
                      <a:pt x="-406" y="224838"/>
                    </a:cubicBezTo>
                    <a:lnTo>
                      <a:pt x="36075" y="51769"/>
                    </a:lnTo>
                    <a:close/>
                  </a:path>
                </a:pathLst>
              </a:custGeom>
              <a:solidFill>
                <a:srgbClr val="DD6D27"/>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142613A-BD69-4A7A-A6B8-15E3D7215AC4}"/>
                  </a:ext>
                </a:extLst>
              </p:cNvPr>
              <p:cNvSpPr/>
              <p:nvPr/>
            </p:nvSpPr>
            <p:spPr>
              <a:xfrm>
                <a:off x="5757862" y="3446145"/>
                <a:ext cx="62865" cy="55742"/>
              </a:xfrm>
              <a:custGeom>
                <a:avLst/>
                <a:gdLst>
                  <a:gd name="connsiteX0" fmla="*/ 62459 w 62865"/>
                  <a:gd name="connsiteY0" fmla="*/ -47 h 55742"/>
                  <a:gd name="connsiteX1" fmla="*/ 55315 w 62865"/>
                  <a:gd name="connsiteY1" fmla="*/ 26051 h 55742"/>
                  <a:gd name="connsiteX2" fmla="*/ 43409 w 62865"/>
                  <a:gd name="connsiteY2" fmla="*/ 55388 h 55742"/>
                  <a:gd name="connsiteX3" fmla="*/ -406 w 62865"/>
                  <a:gd name="connsiteY3" fmla="*/ 31385 h 55742"/>
                </a:gdLst>
                <a:ahLst/>
                <a:cxnLst>
                  <a:cxn ang="0">
                    <a:pos x="connsiteX0" y="connsiteY0"/>
                  </a:cxn>
                  <a:cxn ang="0">
                    <a:pos x="connsiteX1" y="connsiteY1"/>
                  </a:cxn>
                  <a:cxn ang="0">
                    <a:pos x="connsiteX2" y="connsiteY2"/>
                  </a:cxn>
                  <a:cxn ang="0">
                    <a:pos x="connsiteX3" y="connsiteY3"/>
                  </a:cxn>
                </a:cxnLst>
                <a:rect l="l" t="t" r="r" b="b"/>
                <a:pathLst>
                  <a:path w="62865" h="55742">
                    <a:moveTo>
                      <a:pt x="62459" y="-47"/>
                    </a:moveTo>
                    <a:cubicBezTo>
                      <a:pt x="59459" y="8470"/>
                      <a:pt x="57068" y="17192"/>
                      <a:pt x="55315" y="26051"/>
                    </a:cubicBezTo>
                    <a:cubicBezTo>
                      <a:pt x="55887" y="29290"/>
                      <a:pt x="51601" y="54626"/>
                      <a:pt x="43409" y="55388"/>
                    </a:cubicBezTo>
                    <a:cubicBezTo>
                      <a:pt x="25178" y="57575"/>
                      <a:pt x="7567" y="47929"/>
                      <a:pt x="-406" y="31385"/>
                    </a:cubicBezTo>
                    <a:close/>
                  </a:path>
                </a:pathLst>
              </a:custGeom>
              <a:solidFill>
                <a:srgbClr val="DD6D27"/>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F399C694-C444-4B5E-9DAF-D7FE187B153E}"/>
                  </a:ext>
                </a:extLst>
              </p:cNvPr>
              <p:cNvSpPr/>
              <p:nvPr/>
            </p:nvSpPr>
            <p:spPr>
              <a:xfrm>
                <a:off x="5848730" y="3143292"/>
                <a:ext cx="549783" cy="550187"/>
              </a:xfrm>
              <a:custGeom>
                <a:avLst/>
                <a:gdLst>
                  <a:gd name="connsiteX0" fmla="*/ -406 w 549783"/>
                  <a:gd name="connsiteY0" fmla="*/ 275087 h 550187"/>
                  <a:gd name="connsiteX1" fmla="*/ 274628 w 549783"/>
                  <a:gd name="connsiteY1" fmla="*/ -47 h 550187"/>
                  <a:gd name="connsiteX2" fmla="*/ 432219 w 549783"/>
                  <a:gd name="connsiteY2" fmla="*/ 49535 h 550187"/>
                  <a:gd name="connsiteX3" fmla="*/ 385833 w 549783"/>
                  <a:gd name="connsiteY3" fmla="*/ 73157 h 550187"/>
                  <a:gd name="connsiteX4" fmla="*/ 272866 w 549783"/>
                  <a:gd name="connsiteY4" fmla="*/ 44582 h 550187"/>
                  <a:gd name="connsiteX5" fmla="*/ 124657 w 549783"/>
                  <a:gd name="connsiteY5" fmla="*/ 97160 h 550187"/>
                  <a:gd name="connsiteX6" fmla="*/ 455079 w 549783"/>
                  <a:gd name="connsiteY6" fmla="*/ 429297 h 550187"/>
                  <a:gd name="connsiteX7" fmla="*/ 508324 w 549783"/>
                  <a:gd name="connsiteY7" fmla="*/ 280040 h 550187"/>
                  <a:gd name="connsiteX8" fmla="*/ 507372 w 549783"/>
                  <a:gd name="connsiteY8" fmla="*/ 257847 h 550187"/>
                  <a:gd name="connsiteX9" fmla="*/ 547758 w 549783"/>
                  <a:gd name="connsiteY9" fmla="*/ 243083 h 550187"/>
                  <a:gd name="connsiteX10" fmla="*/ 549377 w 549783"/>
                  <a:gd name="connsiteY10" fmla="*/ 275087 h 550187"/>
                  <a:gd name="connsiteX11" fmla="*/ 274266 w 549783"/>
                  <a:gd name="connsiteY11" fmla="*/ 550141 h 550187"/>
                  <a:gd name="connsiteX12" fmla="*/ 139802 w 549783"/>
                  <a:gd name="connsiteY12" fmla="*/ 515022 h 550187"/>
                  <a:gd name="connsiteX13" fmla="*/ 131039 w 549783"/>
                  <a:gd name="connsiteY13" fmla="*/ 467968 h 550187"/>
                  <a:gd name="connsiteX14" fmla="*/ 426314 w 549783"/>
                  <a:gd name="connsiteY14" fmla="*/ 458443 h 550187"/>
                  <a:gd name="connsiteX15" fmla="*/ 92939 w 549783"/>
                  <a:gd name="connsiteY15" fmla="*/ 128212 h 550187"/>
                  <a:gd name="connsiteX16" fmla="*/ 38742 w 549783"/>
                  <a:gd name="connsiteY16" fmla="*/ 255847 h 55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9783" h="550187">
                    <a:moveTo>
                      <a:pt x="-406" y="275087"/>
                    </a:moveTo>
                    <a:cubicBezTo>
                      <a:pt x="-435" y="123163"/>
                      <a:pt x="122705" y="-19"/>
                      <a:pt x="274628" y="-47"/>
                    </a:cubicBezTo>
                    <a:cubicBezTo>
                      <a:pt x="330997" y="-58"/>
                      <a:pt x="386004" y="17250"/>
                      <a:pt x="432219" y="49535"/>
                    </a:cubicBezTo>
                    <a:lnTo>
                      <a:pt x="385833" y="73157"/>
                    </a:lnTo>
                    <a:cubicBezTo>
                      <a:pt x="351295" y="53980"/>
                      <a:pt x="312366" y="44133"/>
                      <a:pt x="272866" y="44582"/>
                    </a:cubicBezTo>
                    <a:cubicBezTo>
                      <a:pt x="218888" y="44527"/>
                      <a:pt x="166539" y="63098"/>
                      <a:pt x="124657" y="97160"/>
                    </a:cubicBezTo>
                    <a:lnTo>
                      <a:pt x="455079" y="429297"/>
                    </a:lnTo>
                    <a:cubicBezTo>
                      <a:pt x="489617" y="387234"/>
                      <a:pt x="508439" y="334465"/>
                      <a:pt x="508324" y="280040"/>
                    </a:cubicBezTo>
                    <a:cubicBezTo>
                      <a:pt x="508324" y="272611"/>
                      <a:pt x="508324" y="265181"/>
                      <a:pt x="507372" y="257847"/>
                    </a:cubicBezTo>
                    <a:lnTo>
                      <a:pt x="547758" y="243083"/>
                    </a:lnTo>
                    <a:cubicBezTo>
                      <a:pt x="548805" y="252608"/>
                      <a:pt x="549377" y="264991"/>
                      <a:pt x="549377" y="275087"/>
                    </a:cubicBezTo>
                    <a:cubicBezTo>
                      <a:pt x="549358" y="427011"/>
                      <a:pt x="426190" y="550160"/>
                      <a:pt x="274266" y="550141"/>
                    </a:cubicBezTo>
                    <a:cubicBezTo>
                      <a:pt x="227175" y="550141"/>
                      <a:pt x="180883" y="538044"/>
                      <a:pt x="139802" y="515022"/>
                    </a:cubicBezTo>
                    <a:lnTo>
                      <a:pt x="131039" y="467968"/>
                    </a:lnTo>
                    <a:cubicBezTo>
                      <a:pt x="219507" y="534472"/>
                      <a:pt x="342313" y="530510"/>
                      <a:pt x="426314" y="458443"/>
                    </a:cubicBezTo>
                    <a:lnTo>
                      <a:pt x="92939" y="128212"/>
                    </a:lnTo>
                    <a:cubicBezTo>
                      <a:pt x="62430" y="164327"/>
                      <a:pt x="43542" y="208814"/>
                      <a:pt x="38742" y="255847"/>
                    </a:cubicBezTo>
                    <a:close/>
                  </a:path>
                </a:pathLst>
              </a:custGeom>
              <a:solidFill>
                <a:srgbClr val="0D9E93"/>
              </a:solidFill>
              <a:ln w="9525" cap="flat">
                <a:noFill/>
                <a:prstDash val="solid"/>
                <a:miter/>
              </a:ln>
            </p:spPr>
            <p:txBody>
              <a:bodyPr rtlCol="0" anchor="ctr"/>
              <a:lstStyle/>
              <a:p>
                <a:endParaRPr lang="en-US"/>
              </a:p>
            </p:txBody>
          </p:sp>
        </p:grpSp>
        <p:grpSp>
          <p:nvGrpSpPr>
            <p:cNvPr id="100" name="Group 99">
              <a:extLst>
                <a:ext uri="{FF2B5EF4-FFF2-40B4-BE49-F238E27FC236}">
                  <a16:creationId xmlns:a16="http://schemas.microsoft.com/office/drawing/2014/main" id="{06030CA5-DAEC-4AC2-887B-1566E84CB790}"/>
                </a:ext>
              </a:extLst>
            </p:cNvPr>
            <p:cNvGrpSpPr/>
            <p:nvPr/>
          </p:nvGrpSpPr>
          <p:grpSpPr>
            <a:xfrm>
              <a:off x="6846741" y="3877413"/>
              <a:ext cx="461544" cy="461305"/>
              <a:chOff x="5700711" y="3034217"/>
              <a:chExt cx="789623" cy="789214"/>
            </a:xfrm>
          </p:grpSpPr>
          <p:sp>
            <p:nvSpPr>
              <p:cNvPr id="101" name="Freeform: Shape 100">
                <a:extLst>
                  <a:ext uri="{FF2B5EF4-FFF2-40B4-BE49-F238E27FC236}">
                    <a16:creationId xmlns:a16="http://schemas.microsoft.com/office/drawing/2014/main" id="{24213DB7-254C-4D85-A15E-29146661F1A4}"/>
                  </a:ext>
                </a:extLst>
              </p:cNvPr>
              <p:cNvSpPr/>
              <p:nvPr/>
            </p:nvSpPr>
            <p:spPr>
              <a:xfrm>
                <a:off x="5889211" y="3180587"/>
                <a:ext cx="395477" cy="467582"/>
              </a:xfrm>
              <a:custGeom>
                <a:avLst/>
                <a:gdLst>
                  <a:gd name="connsiteX0" fmla="*/ 394994 w 395477"/>
                  <a:gd name="connsiteY0" fmla="*/ 339245 h 467582"/>
                  <a:gd name="connsiteX1" fmla="*/ 197255 w 395477"/>
                  <a:gd name="connsiteY1" fmla="*/ 467547 h 467582"/>
                  <a:gd name="connsiteX2" fmla="*/ -484 w 395477"/>
                  <a:gd name="connsiteY2" fmla="*/ 339245 h 467582"/>
                  <a:gd name="connsiteX3" fmla="*/ 110482 w 395477"/>
                  <a:gd name="connsiteY3" fmla="*/ 134553 h 467582"/>
                  <a:gd name="connsiteX4" fmla="*/ 283933 w 395477"/>
                  <a:gd name="connsiteY4" fmla="*/ 134553 h 467582"/>
                  <a:gd name="connsiteX5" fmla="*/ 394994 w 395477"/>
                  <a:gd name="connsiteY5" fmla="*/ 339245 h 467582"/>
                  <a:gd name="connsiteX6" fmla="*/ 290791 w 395477"/>
                  <a:gd name="connsiteY6" fmla="*/ 114074 h 467582"/>
                  <a:gd name="connsiteX7" fmla="*/ 278027 w 395477"/>
                  <a:gd name="connsiteY7" fmla="*/ 101311 h 467582"/>
                  <a:gd name="connsiteX8" fmla="*/ 116102 w 395477"/>
                  <a:gd name="connsiteY8" fmla="*/ 101311 h 467582"/>
                  <a:gd name="connsiteX9" fmla="*/ 103339 w 395477"/>
                  <a:gd name="connsiteY9" fmla="*/ 114074 h 467582"/>
                  <a:gd name="connsiteX10" fmla="*/ 103339 w 395477"/>
                  <a:gd name="connsiteY10" fmla="*/ 114074 h 467582"/>
                  <a:gd name="connsiteX11" fmla="*/ 116102 w 395477"/>
                  <a:gd name="connsiteY11" fmla="*/ 126743 h 467582"/>
                  <a:gd name="connsiteX12" fmla="*/ 278027 w 395477"/>
                  <a:gd name="connsiteY12" fmla="*/ 126743 h 467582"/>
                  <a:gd name="connsiteX13" fmla="*/ 290791 w 395477"/>
                  <a:gd name="connsiteY13" fmla="*/ 114074 h 467582"/>
                  <a:gd name="connsiteX14" fmla="*/ 262216 w 395477"/>
                  <a:gd name="connsiteY14" fmla="*/ 93977 h 467582"/>
                  <a:gd name="connsiteX15" fmla="*/ 275360 w 395477"/>
                  <a:gd name="connsiteY15" fmla="*/ 63020 h 467582"/>
                  <a:gd name="connsiteX16" fmla="*/ 295458 w 395477"/>
                  <a:gd name="connsiteY16" fmla="*/ 31588 h 467582"/>
                  <a:gd name="connsiteX17" fmla="*/ 256405 w 395477"/>
                  <a:gd name="connsiteY17" fmla="*/ 10157 h 467582"/>
                  <a:gd name="connsiteX18" fmla="*/ 237355 w 395477"/>
                  <a:gd name="connsiteY18" fmla="*/ 4346 h 467582"/>
                  <a:gd name="connsiteX19" fmla="*/ 221830 w 395477"/>
                  <a:gd name="connsiteY19" fmla="*/ -35 h 467582"/>
                  <a:gd name="connsiteX20" fmla="*/ 195350 w 395477"/>
                  <a:gd name="connsiteY20" fmla="*/ 11490 h 467582"/>
                  <a:gd name="connsiteX21" fmla="*/ 177157 w 395477"/>
                  <a:gd name="connsiteY21" fmla="*/ 4918 h 467582"/>
                  <a:gd name="connsiteX22" fmla="*/ 137343 w 395477"/>
                  <a:gd name="connsiteY22" fmla="*/ 16538 h 467582"/>
                  <a:gd name="connsiteX23" fmla="*/ 120579 w 395477"/>
                  <a:gd name="connsiteY23" fmla="*/ 10633 h 467582"/>
                  <a:gd name="connsiteX24" fmla="*/ 120579 w 395477"/>
                  <a:gd name="connsiteY24" fmla="*/ 37779 h 467582"/>
                  <a:gd name="connsiteX25" fmla="*/ 135724 w 395477"/>
                  <a:gd name="connsiteY25" fmla="*/ 93977 h 467582"/>
                  <a:gd name="connsiteX26" fmla="*/ 186016 w 395477"/>
                  <a:gd name="connsiteY26" fmla="*/ 229803 h 467582"/>
                  <a:gd name="connsiteX27" fmla="*/ 150487 w 395477"/>
                  <a:gd name="connsiteY27" fmla="*/ 273999 h 467582"/>
                  <a:gd name="connsiteX28" fmla="*/ 210019 w 395477"/>
                  <a:gd name="connsiteY28" fmla="*/ 335340 h 467582"/>
                  <a:gd name="connsiteX29" fmla="*/ 193826 w 395477"/>
                  <a:gd name="connsiteY29" fmla="*/ 348294 h 467582"/>
                  <a:gd name="connsiteX30" fmla="*/ 162013 w 395477"/>
                  <a:gd name="connsiteY30" fmla="*/ 335340 h 467582"/>
                  <a:gd name="connsiteX31" fmla="*/ 145725 w 395477"/>
                  <a:gd name="connsiteY31" fmla="*/ 362105 h 467582"/>
                  <a:gd name="connsiteX32" fmla="*/ 187158 w 395477"/>
                  <a:gd name="connsiteY32" fmla="*/ 379631 h 467582"/>
                  <a:gd name="connsiteX33" fmla="*/ 187158 w 395477"/>
                  <a:gd name="connsiteY33" fmla="*/ 398681 h 467582"/>
                  <a:gd name="connsiteX34" fmla="*/ 212400 w 395477"/>
                  <a:gd name="connsiteY34" fmla="*/ 398681 h 467582"/>
                  <a:gd name="connsiteX35" fmla="*/ 212400 w 395477"/>
                  <a:gd name="connsiteY35" fmla="*/ 378203 h 467582"/>
                  <a:gd name="connsiteX36" fmla="*/ 248309 w 395477"/>
                  <a:gd name="connsiteY36" fmla="*/ 332578 h 467582"/>
                  <a:gd name="connsiteX37" fmla="*/ 188778 w 395477"/>
                  <a:gd name="connsiteY37" fmla="*/ 272094 h 467582"/>
                  <a:gd name="connsiteX38" fmla="*/ 203542 w 395477"/>
                  <a:gd name="connsiteY38" fmla="*/ 260093 h 467582"/>
                  <a:gd name="connsiteX39" fmla="*/ 227545 w 395477"/>
                  <a:gd name="connsiteY39" fmla="*/ 271237 h 467582"/>
                  <a:gd name="connsiteX40" fmla="*/ 247166 w 395477"/>
                  <a:gd name="connsiteY40" fmla="*/ 248567 h 467582"/>
                  <a:gd name="connsiteX41" fmla="*/ 212305 w 395477"/>
                  <a:gd name="connsiteY41" fmla="*/ 229517 h 467582"/>
                  <a:gd name="connsiteX42" fmla="*/ 212305 w 395477"/>
                  <a:gd name="connsiteY42" fmla="*/ 205610 h 467582"/>
                  <a:gd name="connsiteX43" fmla="*/ 186492 w 395477"/>
                  <a:gd name="connsiteY43" fmla="*/ 205610 h 467582"/>
                  <a:gd name="connsiteX44" fmla="*/ 186492 w 395477"/>
                  <a:gd name="connsiteY44" fmla="*/ 229803 h 46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95477" h="467582">
                    <a:moveTo>
                      <a:pt x="394994" y="339245"/>
                    </a:moveTo>
                    <a:cubicBezTo>
                      <a:pt x="394994" y="441544"/>
                      <a:pt x="299744" y="463070"/>
                      <a:pt x="197255" y="467547"/>
                    </a:cubicBezTo>
                    <a:cubicBezTo>
                      <a:pt x="95243" y="463451"/>
                      <a:pt x="-484" y="441544"/>
                      <a:pt x="-484" y="339245"/>
                    </a:cubicBezTo>
                    <a:cubicBezTo>
                      <a:pt x="-484" y="267332"/>
                      <a:pt x="47141" y="181416"/>
                      <a:pt x="110482" y="134553"/>
                    </a:cubicBezTo>
                    <a:lnTo>
                      <a:pt x="283933" y="134553"/>
                    </a:lnTo>
                    <a:cubicBezTo>
                      <a:pt x="347560" y="181416"/>
                      <a:pt x="394994" y="267332"/>
                      <a:pt x="394994" y="339245"/>
                    </a:cubicBezTo>
                    <a:close/>
                    <a:moveTo>
                      <a:pt x="290791" y="114074"/>
                    </a:moveTo>
                    <a:cubicBezTo>
                      <a:pt x="290791" y="107025"/>
                      <a:pt x="285076" y="101311"/>
                      <a:pt x="278027" y="101311"/>
                    </a:cubicBezTo>
                    <a:lnTo>
                      <a:pt x="116102" y="101311"/>
                    </a:lnTo>
                    <a:cubicBezTo>
                      <a:pt x="109054" y="101311"/>
                      <a:pt x="103339" y="107025"/>
                      <a:pt x="103339" y="114074"/>
                    </a:cubicBezTo>
                    <a:lnTo>
                      <a:pt x="103339" y="114074"/>
                    </a:lnTo>
                    <a:cubicBezTo>
                      <a:pt x="103386" y="121087"/>
                      <a:pt x="109092" y="126743"/>
                      <a:pt x="116102" y="126743"/>
                    </a:cubicBezTo>
                    <a:lnTo>
                      <a:pt x="278027" y="126743"/>
                    </a:lnTo>
                    <a:cubicBezTo>
                      <a:pt x="285037" y="126743"/>
                      <a:pt x="290743" y="121087"/>
                      <a:pt x="290791" y="114074"/>
                    </a:cubicBezTo>
                    <a:close/>
                    <a:moveTo>
                      <a:pt x="262216" y="93977"/>
                    </a:moveTo>
                    <a:cubicBezTo>
                      <a:pt x="264321" y="82833"/>
                      <a:pt x="268807" y="72276"/>
                      <a:pt x="275360" y="63020"/>
                    </a:cubicBezTo>
                    <a:cubicBezTo>
                      <a:pt x="283171" y="54257"/>
                      <a:pt x="294410" y="43970"/>
                      <a:pt x="295458" y="31588"/>
                    </a:cubicBezTo>
                    <a:cubicBezTo>
                      <a:pt x="297363" y="14443"/>
                      <a:pt x="266883" y="15872"/>
                      <a:pt x="256405" y="10157"/>
                    </a:cubicBezTo>
                    <a:cubicBezTo>
                      <a:pt x="250185" y="7817"/>
                      <a:pt x="243823" y="5877"/>
                      <a:pt x="237355" y="4346"/>
                    </a:cubicBezTo>
                    <a:cubicBezTo>
                      <a:pt x="232555" y="1795"/>
                      <a:pt x="227259" y="300"/>
                      <a:pt x="221830" y="-35"/>
                    </a:cubicBezTo>
                    <a:cubicBezTo>
                      <a:pt x="212305" y="441"/>
                      <a:pt x="204494" y="8728"/>
                      <a:pt x="195350" y="11490"/>
                    </a:cubicBezTo>
                    <a:cubicBezTo>
                      <a:pt x="186206" y="14252"/>
                      <a:pt x="185825" y="7775"/>
                      <a:pt x="177157" y="4918"/>
                    </a:cubicBezTo>
                    <a:cubicBezTo>
                      <a:pt x="159441" y="-892"/>
                      <a:pt x="154678" y="29207"/>
                      <a:pt x="137343" y="16538"/>
                    </a:cubicBezTo>
                    <a:cubicBezTo>
                      <a:pt x="131723" y="12443"/>
                      <a:pt x="127818" y="5299"/>
                      <a:pt x="120579" y="10633"/>
                    </a:cubicBezTo>
                    <a:cubicBezTo>
                      <a:pt x="113340" y="15967"/>
                      <a:pt x="118102" y="29683"/>
                      <a:pt x="120579" y="37779"/>
                    </a:cubicBezTo>
                    <a:cubicBezTo>
                      <a:pt x="124580" y="49685"/>
                      <a:pt x="121341" y="89881"/>
                      <a:pt x="135724" y="93977"/>
                    </a:cubicBezTo>
                    <a:close/>
                    <a:moveTo>
                      <a:pt x="186016" y="229803"/>
                    </a:moveTo>
                    <a:cubicBezTo>
                      <a:pt x="164584" y="233237"/>
                      <a:pt x="149240" y="252334"/>
                      <a:pt x="150487" y="273999"/>
                    </a:cubicBezTo>
                    <a:cubicBezTo>
                      <a:pt x="150487" y="314385"/>
                      <a:pt x="210019" y="316862"/>
                      <a:pt x="210019" y="335340"/>
                    </a:cubicBezTo>
                    <a:cubicBezTo>
                      <a:pt x="210019" y="344389"/>
                      <a:pt x="205352" y="348294"/>
                      <a:pt x="193826" y="348294"/>
                    </a:cubicBezTo>
                    <a:cubicBezTo>
                      <a:pt x="182072" y="347638"/>
                      <a:pt x="170880" y="343079"/>
                      <a:pt x="162013" y="335340"/>
                    </a:cubicBezTo>
                    <a:lnTo>
                      <a:pt x="145725" y="362105"/>
                    </a:lnTo>
                    <a:cubicBezTo>
                      <a:pt x="157507" y="371904"/>
                      <a:pt x="171919" y="378002"/>
                      <a:pt x="187158" y="379631"/>
                    </a:cubicBezTo>
                    <a:lnTo>
                      <a:pt x="187158" y="398681"/>
                    </a:lnTo>
                    <a:lnTo>
                      <a:pt x="212400" y="398681"/>
                    </a:lnTo>
                    <a:lnTo>
                      <a:pt x="212400" y="378203"/>
                    </a:lnTo>
                    <a:cubicBezTo>
                      <a:pt x="234155" y="374207"/>
                      <a:pt x="249538" y="354659"/>
                      <a:pt x="248309" y="332578"/>
                    </a:cubicBezTo>
                    <a:cubicBezTo>
                      <a:pt x="248309" y="290573"/>
                      <a:pt x="188778" y="289620"/>
                      <a:pt x="188778" y="272094"/>
                    </a:cubicBezTo>
                    <a:cubicBezTo>
                      <a:pt x="188778" y="262569"/>
                      <a:pt x="193636" y="260093"/>
                      <a:pt x="203542" y="260093"/>
                    </a:cubicBezTo>
                    <a:cubicBezTo>
                      <a:pt x="212686" y="260538"/>
                      <a:pt x="221306" y="264537"/>
                      <a:pt x="227545" y="271237"/>
                    </a:cubicBezTo>
                    <a:lnTo>
                      <a:pt x="247166" y="248567"/>
                    </a:lnTo>
                    <a:cubicBezTo>
                      <a:pt x="238022" y="238479"/>
                      <a:pt x="225735" y="231768"/>
                      <a:pt x="212305" y="229517"/>
                    </a:cubicBezTo>
                    <a:lnTo>
                      <a:pt x="212305" y="205610"/>
                    </a:lnTo>
                    <a:lnTo>
                      <a:pt x="186492" y="205610"/>
                    </a:lnTo>
                    <a:lnTo>
                      <a:pt x="186492" y="229803"/>
                    </a:lnTo>
                    <a:close/>
                  </a:path>
                </a:pathLst>
              </a:custGeom>
              <a:solidFill>
                <a:srgbClr val="0D9E93"/>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28F3CA5A-19E7-42AF-BDDB-6D76315FA220}"/>
                  </a:ext>
                </a:extLst>
              </p:cNvPr>
              <p:cNvSpPr/>
              <p:nvPr/>
            </p:nvSpPr>
            <p:spPr>
              <a:xfrm>
                <a:off x="5700711" y="3407690"/>
                <a:ext cx="714936" cy="415741"/>
              </a:xfrm>
              <a:custGeom>
                <a:avLst/>
                <a:gdLst>
                  <a:gd name="connsiteX0" fmla="*/ 394328 w 714936"/>
                  <a:gd name="connsiteY0" fmla="*/ 415704 h 415741"/>
                  <a:gd name="connsiteX1" fmla="*/ -484 w 714936"/>
                  <a:gd name="connsiteY1" fmla="*/ 20798 h 415741"/>
                  <a:gd name="connsiteX2" fmla="*/ 23214 w 714936"/>
                  <a:gd name="connsiteY2" fmla="*/ 13 h 415741"/>
                  <a:gd name="connsiteX3" fmla="*/ 43998 w 714936"/>
                  <a:gd name="connsiteY3" fmla="*/ 20798 h 415741"/>
                  <a:gd name="connsiteX4" fmla="*/ 394775 w 714936"/>
                  <a:gd name="connsiteY4" fmla="*/ 370680 h 415741"/>
                  <a:gd name="connsiteX5" fmla="*/ 674744 w 714936"/>
                  <a:gd name="connsiteY5" fmla="*/ 230348 h 415741"/>
                  <a:gd name="connsiteX6" fmla="*/ 706071 w 714936"/>
                  <a:gd name="connsiteY6" fmla="*/ 226830 h 415741"/>
                  <a:gd name="connsiteX7" fmla="*/ 710367 w 714936"/>
                  <a:gd name="connsiteY7" fmla="*/ 257113 h 415741"/>
                  <a:gd name="connsiteX8" fmla="*/ 394328 w 714936"/>
                  <a:gd name="connsiteY8" fmla="*/ 415704 h 415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936" h="415741">
                    <a:moveTo>
                      <a:pt x="394328" y="415704"/>
                    </a:moveTo>
                    <a:cubicBezTo>
                      <a:pt x="176348" y="415438"/>
                      <a:pt x="-274" y="238774"/>
                      <a:pt x="-484" y="20798"/>
                    </a:cubicBezTo>
                    <a:cubicBezTo>
                      <a:pt x="316" y="8514"/>
                      <a:pt x="10927" y="-791"/>
                      <a:pt x="23214" y="13"/>
                    </a:cubicBezTo>
                    <a:cubicBezTo>
                      <a:pt x="34378" y="744"/>
                      <a:pt x="43265" y="9635"/>
                      <a:pt x="43998" y="20798"/>
                    </a:cubicBezTo>
                    <a:cubicBezTo>
                      <a:pt x="44246" y="214279"/>
                      <a:pt x="201294" y="370927"/>
                      <a:pt x="394775" y="370680"/>
                    </a:cubicBezTo>
                    <a:cubicBezTo>
                      <a:pt x="504970" y="370546"/>
                      <a:pt x="608688" y="318559"/>
                      <a:pt x="674744" y="230348"/>
                    </a:cubicBezTo>
                    <a:cubicBezTo>
                      <a:pt x="682421" y="220727"/>
                      <a:pt x="696451" y="219152"/>
                      <a:pt x="706071" y="226830"/>
                    </a:cubicBezTo>
                    <a:cubicBezTo>
                      <a:pt x="715292" y="234194"/>
                      <a:pt x="717178" y="247474"/>
                      <a:pt x="710367" y="257113"/>
                    </a:cubicBezTo>
                    <a:cubicBezTo>
                      <a:pt x="636205" y="357192"/>
                      <a:pt x="518886" y="416066"/>
                      <a:pt x="394328" y="415704"/>
                    </a:cubicBezTo>
                    <a:close/>
                  </a:path>
                </a:pathLst>
              </a:custGeom>
              <a:solidFill>
                <a:srgbClr val="DD6D27"/>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FC5A8FB-298E-47D1-8927-47631A155311}"/>
                  </a:ext>
                </a:extLst>
              </p:cNvPr>
              <p:cNvSpPr/>
              <p:nvPr/>
            </p:nvSpPr>
            <p:spPr>
              <a:xfrm>
                <a:off x="5764059" y="3034217"/>
                <a:ext cx="726275" cy="417070"/>
              </a:xfrm>
              <a:custGeom>
                <a:avLst/>
                <a:gdLst>
                  <a:gd name="connsiteX0" fmla="*/ 703598 w 726275"/>
                  <a:gd name="connsiteY0" fmla="*/ 417035 h 417070"/>
                  <a:gd name="connsiteX1" fmla="*/ 681310 w 726275"/>
                  <a:gd name="connsiteY1" fmla="*/ 394747 h 417070"/>
                  <a:gd name="connsiteX2" fmla="*/ 330752 w 726275"/>
                  <a:gd name="connsiteY2" fmla="*/ 44451 h 417070"/>
                  <a:gd name="connsiteX3" fmla="*/ 40182 w 726275"/>
                  <a:gd name="connsiteY3" fmla="*/ 199199 h 417070"/>
                  <a:gd name="connsiteX4" fmla="*/ 9321 w 726275"/>
                  <a:gd name="connsiteY4" fmla="*/ 205199 h 417070"/>
                  <a:gd name="connsiteX5" fmla="*/ 3320 w 726275"/>
                  <a:gd name="connsiteY5" fmla="*/ 174338 h 417070"/>
                  <a:gd name="connsiteX6" fmla="*/ 551455 w 726275"/>
                  <a:gd name="connsiteY6" fmla="*/ 67347 h 417070"/>
                  <a:gd name="connsiteX7" fmla="*/ 725792 w 726275"/>
                  <a:gd name="connsiteY7" fmla="*/ 394747 h 417070"/>
                  <a:gd name="connsiteX8" fmla="*/ 703693 w 726275"/>
                  <a:gd name="connsiteY8" fmla="*/ 417035 h 417070"/>
                  <a:gd name="connsiteX9" fmla="*/ 703598 w 726275"/>
                  <a:gd name="connsiteY9" fmla="*/ 417035 h 41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6275" h="417070">
                    <a:moveTo>
                      <a:pt x="703598" y="417035"/>
                    </a:moveTo>
                    <a:cubicBezTo>
                      <a:pt x="691292" y="417035"/>
                      <a:pt x="681310" y="407056"/>
                      <a:pt x="681310" y="394747"/>
                    </a:cubicBezTo>
                    <a:cubicBezTo>
                      <a:pt x="681243" y="201212"/>
                      <a:pt x="524290" y="44379"/>
                      <a:pt x="330752" y="44451"/>
                    </a:cubicBezTo>
                    <a:cubicBezTo>
                      <a:pt x="214184" y="44493"/>
                      <a:pt x="105276" y="102497"/>
                      <a:pt x="40182" y="199199"/>
                    </a:cubicBezTo>
                    <a:cubicBezTo>
                      <a:pt x="33314" y="209378"/>
                      <a:pt x="19503" y="212064"/>
                      <a:pt x="9321" y="205199"/>
                    </a:cubicBezTo>
                    <a:cubicBezTo>
                      <a:pt x="-861" y="198335"/>
                      <a:pt x="-3547" y="184518"/>
                      <a:pt x="3320" y="174338"/>
                    </a:cubicBezTo>
                    <a:cubicBezTo>
                      <a:pt x="125135" y="-6571"/>
                      <a:pt x="370547" y="-54472"/>
                      <a:pt x="551455" y="67347"/>
                    </a:cubicBezTo>
                    <a:cubicBezTo>
                      <a:pt x="660393" y="140702"/>
                      <a:pt x="725735" y="263414"/>
                      <a:pt x="725792" y="394747"/>
                    </a:cubicBezTo>
                    <a:cubicBezTo>
                      <a:pt x="725839" y="407004"/>
                      <a:pt x="715952" y="416983"/>
                      <a:pt x="703693" y="417035"/>
                    </a:cubicBezTo>
                    <a:cubicBezTo>
                      <a:pt x="703665" y="417035"/>
                      <a:pt x="703627" y="417035"/>
                      <a:pt x="703598" y="417035"/>
                    </a:cubicBezTo>
                    <a:close/>
                  </a:path>
                </a:pathLst>
              </a:custGeom>
              <a:solidFill>
                <a:srgbClr val="DD6D27"/>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3BE08D3-3343-441D-99BC-BD9630567AA7}"/>
                  </a:ext>
                </a:extLst>
              </p:cNvPr>
              <p:cNvSpPr/>
              <p:nvPr/>
            </p:nvSpPr>
            <p:spPr>
              <a:xfrm>
                <a:off x="5724963" y="3197848"/>
                <a:ext cx="115258" cy="99183"/>
              </a:xfrm>
              <a:custGeom>
                <a:avLst/>
                <a:gdLst>
                  <a:gd name="connsiteX0" fmla="*/ 41178 w 115258"/>
                  <a:gd name="connsiteY0" fmla="*/ 97576 h 99183"/>
                  <a:gd name="connsiteX1" fmla="*/ 23728 w 115258"/>
                  <a:gd name="connsiteY1" fmla="*/ 92444 h 99183"/>
                  <a:gd name="connsiteX2" fmla="*/ 22985 w 115258"/>
                  <a:gd name="connsiteY2" fmla="*/ 90813 h 99183"/>
                  <a:gd name="connsiteX3" fmla="*/ 11364 w 115258"/>
                  <a:gd name="connsiteY3" fmla="*/ 50522 h 99183"/>
                  <a:gd name="connsiteX4" fmla="*/ -161 w 115258"/>
                  <a:gd name="connsiteY4" fmla="*/ 10136 h 99183"/>
                  <a:gd name="connsiteX5" fmla="*/ 13555 w 115258"/>
                  <a:gd name="connsiteY5" fmla="*/ 611 h 99183"/>
                  <a:gd name="connsiteX6" fmla="*/ 60228 w 115258"/>
                  <a:gd name="connsiteY6" fmla="*/ 18042 h 99183"/>
                  <a:gd name="connsiteX7" fmla="*/ 106900 w 115258"/>
                  <a:gd name="connsiteY7" fmla="*/ 35377 h 99183"/>
                  <a:gd name="connsiteX8" fmla="*/ 111377 w 115258"/>
                  <a:gd name="connsiteY8" fmla="*/ 51094 h 99183"/>
                  <a:gd name="connsiteX9" fmla="*/ 76230 w 115258"/>
                  <a:gd name="connsiteY9" fmla="*/ 74144 h 9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258" h="99183">
                    <a:moveTo>
                      <a:pt x="41178" y="97576"/>
                    </a:moveTo>
                    <a:cubicBezTo>
                      <a:pt x="34939" y="100976"/>
                      <a:pt x="27128" y="98679"/>
                      <a:pt x="23728" y="92444"/>
                    </a:cubicBezTo>
                    <a:cubicBezTo>
                      <a:pt x="23442" y="91918"/>
                      <a:pt x="23194" y="91373"/>
                      <a:pt x="22985" y="90813"/>
                    </a:cubicBezTo>
                    <a:lnTo>
                      <a:pt x="11364" y="50522"/>
                    </a:lnTo>
                    <a:lnTo>
                      <a:pt x="-161" y="10136"/>
                    </a:lnTo>
                    <a:cubicBezTo>
                      <a:pt x="-2161" y="3088"/>
                      <a:pt x="5459" y="-1865"/>
                      <a:pt x="13555" y="611"/>
                    </a:cubicBezTo>
                    <a:lnTo>
                      <a:pt x="60228" y="18042"/>
                    </a:lnTo>
                    <a:lnTo>
                      <a:pt x="106900" y="35377"/>
                    </a:lnTo>
                    <a:cubicBezTo>
                      <a:pt x="114996" y="38330"/>
                      <a:pt x="117473" y="47093"/>
                      <a:pt x="111377" y="51094"/>
                    </a:cubicBezTo>
                    <a:lnTo>
                      <a:pt x="76230" y="74144"/>
                    </a:lnTo>
                    <a:close/>
                  </a:path>
                </a:pathLst>
              </a:custGeom>
              <a:solidFill>
                <a:srgbClr val="DD6D27"/>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E7D606E-8C22-4FF2-A57B-8E42247C1EF3}"/>
                  </a:ext>
                </a:extLst>
              </p:cNvPr>
              <p:cNvSpPr/>
              <p:nvPr/>
            </p:nvSpPr>
            <p:spPr>
              <a:xfrm>
                <a:off x="6344914" y="3571519"/>
                <a:ext cx="110589" cy="101385"/>
              </a:xfrm>
              <a:custGeom>
                <a:avLst/>
                <a:gdLst>
                  <a:gd name="connsiteX0" fmla="*/ 78642 w 110589"/>
                  <a:gd name="connsiteY0" fmla="*/ 891 h 101385"/>
                  <a:gd name="connsiteX1" fmla="*/ 95473 w 110589"/>
                  <a:gd name="connsiteY1" fmla="*/ 8122 h 101385"/>
                  <a:gd name="connsiteX2" fmla="*/ 95977 w 110589"/>
                  <a:gd name="connsiteY2" fmla="*/ 9654 h 101385"/>
                  <a:gd name="connsiteX3" fmla="*/ 103026 w 110589"/>
                  <a:gd name="connsiteY3" fmla="*/ 51088 h 101385"/>
                  <a:gd name="connsiteX4" fmla="*/ 109980 w 110589"/>
                  <a:gd name="connsiteY4" fmla="*/ 92426 h 101385"/>
                  <a:gd name="connsiteX5" fmla="*/ 95406 w 110589"/>
                  <a:gd name="connsiteY5" fmla="*/ 99856 h 101385"/>
                  <a:gd name="connsiteX6" fmla="*/ 50924 w 110589"/>
                  <a:gd name="connsiteY6" fmla="*/ 77472 h 101385"/>
                  <a:gd name="connsiteX7" fmla="*/ 6442 w 110589"/>
                  <a:gd name="connsiteY7" fmla="*/ 55088 h 101385"/>
                  <a:gd name="connsiteX8" fmla="*/ 3776 w 110589"/>
                  <a:gd name="connsiteY8" fmla="*/ 38896 h 101385"/>
                  <a:gd name="connsiteX9" fmla="*/ 41209 w 110589"/>
                  <a:gd name="connsiteY9" fmla="*/ 19846 h 10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589" h="101385">
                    <a:moveTo>
                      <a:pt x="78642" y="891"/>
                    </a:moveTo>
                    <a:cubicBezTo>
                      <a:pt x="85290" y="-1761"/>
                      <a:pt x="92825" y="1477"/>
                      <a:pt x="95473" y="8122"/>
                    </a:cubicBezTo>
                    <a:cubicBezTo>
                      <a:pt x="95673" y="8621"/>
                      <a:pt x="95844" y="9133"/>
                      <a:pt x="95977" y="9654"/>
                    </a:cubicBezTo>
                    <a:lnTo>
                      <a:pt x="103026" y="51088"/>
                    </a:lnTo>
                    <a:lnTo>
                      <a:pt x="109980" y="92426"/>
                    </a:lnTo>
                    <a:cubicBezTo>
                      <a:pt x="111217" y="99570"/>
                      <a:pt x="103121" y="103761"/>
                      <a:pt x="95406" y="99856"/>
                    </a:cubicBezTo>
                    <a:lnTo>
                      <a:pt x="50924" y="77472"/>
                    </a:lnTo>
                    <a:lnTo>
                      <a:pt x="6442" y="55088"/>
                    </a:lnTo>
                    <a:cubicBezTo>
                      <a:pt x="-1273" y="51183"/>
                      <a:pt x="-3083" y="42229"/>
                      <a:pt x="3776" y="38896"/>
                    </a:cubicBezTo>
                    <a:lnTo>
                      <a:pt x="41209" y="19846"/>
                    </a:lnTo>
                    <a:close/>
                  </a:path>
                </a:pathLst>
              </a:custGeom>
              <a:solidFill>
                <a:srgbClr val="DD6D27"/>
              </a:solidFill>
              <a:ln w="9525" cap="flat">
                <a:noFill/>
                <a:prstDash val="solid"/>
                <a:miter/>
              </a:ln>
            </p:spPr>
            <p:txBody>
              <a:bodyPr rtlCol="0" anchor="ctr"/>
              <a:lstStyle/>
              <a:p>
                <a:endParaRPr lang="en-US"/>
              </a:p>
            </p:txBody>
          </p:sp>
        </p:grpSp>
        <p:grpSp>
          <p:nvGrpSpPr>
            <p:cNvPr id="106" name="Group 105">
              <a:extLst>
                <a:ext uri="{FF2B5EF4-FFF2-40B4-BE49-F238E27FC236}">
                  <a16:creationId xmlns:a16="http://schemas.microsoft.com/office/drawing/2014/main" id="{AD1D4B99-9015-4397-80C2-456947759075}"/>
                </a:ext>
              </a:extLst>
            </p:cNvPr>
            <p:cNvGrpSpPr/>
            <p:nvPr/>
          </p:nvGrpSpPr>
          <p:grpSpPr>
            <a:xfrm>
              <a:off x="9445603" y="3725375"/>
              <a:ext cx="539253" cy="539901"/>
              <a:chOff x="5700711" y="3033712"/>
              <a:chExt cx="791909" cy="792860"/>
            </a:xfrm>
          </p:grpSpPr>
          <p:sp>
            <p:nvSpPr>
              <p:cNvPr id="107" name="Freeform: Shape 106">
                <a:extLst>
                  <a:ext uri="{FF2B5EF4-FFF2-40B4-BE49-F238E27FC236}">
                    <a16:creationId xmlns:a16="http://schemas.microsoft.com/office/drawing/2014/main" id="{381475A6-219A-4B2C-98BD-1163D0D20272}"/>
                  </a:ext>
                </a:extLst>
              </p:cNvPr>
              <p:cNvSpPr/>
              <p:nvPr/>
            </p:nvSpPr>
            <p:spPr>
              <a:xfrm>
                <a:off x="5822155" y="3033712"/>
                <a:ext cx="244221" cy="244221"/>
              </a:xfrm>
              <a:custGeom>
                <a:avLst/>
                <a:gdLst>
                  <a:gd name="connsiteX0" fmla="*/ 244221 w 244221"/>
                  <a:gd name="connsiteY0" fmla="*/ 122111 h 244221"/>
                  <a:gd name="connsiteX1" fmla="*/ 122111 w 244221"/>
                  <a:gd name="connsiteY1" fmla="*/ 244221 h 244221"/>
                  <a:gd name="connsiteX2" fmla="*/ 0 w 244221"/>
                  <a:gd name="connsiteY2" fmla="*/ 122111 h 244221"/>
                  <a:gd name="connsiteX3" fmla="*/ 122111 w 244221"/>
                  <a:gd name="connsiteY3" fmla="*/ 0 h 244221"/>
                  <a:gd name="connsiteX4" fmla="*/ 244221 w 244221"/>
                  <a:gd name="connsiteY4" fmla="*/ 122111 h 244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221" h="244221">
                    <a:moveTo>
                      <a:pt x="244221" y="122111"/>
                    </a:moveTo>
                    <a:cubicBezTo>
                      <a:pt x="244221" y="189550"/>
                      <a:pt x="189550" y="244221"/>
                      <a:pt x="122111" y="244221"/>
                    </a:cubicBezTo>
                    <a:cubicBezTo>
                      <a:pt x="54671" y="244221"/>
                      <a:pt x="0" y="189550"/>
                      <a:pt x="0" y="122111"/>
                    </a:cubicBezTo>
                    <a:cubicBezTo>
                      <a:pt x="0" y="54671"/>
                      <a:pt x="54671" y="0"/>
                      <a:pt x="122111" y="0"/>
                    </a:cubicBezTo>
                    <a:cubicBezTo>
                      <a:pt x="189550" y="0"/>
                      <a:pt x="244221" y="54671"/>
                      <a:pt x="244221" y="122111"/>
                    </a:cubicBezTo>
                    <a:close/>
                  </a:path>
                </a:pathLst>
              </a:custGeom>
              <a:solidFill>
                <a:srgbClr val="0D9E93"/>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E9089EC-9A2E-499C-9DDD-E86E0CCF505E}"/>
                  </a:ext>
                </a:extLst>
              </p:cNvPr>
              <p:cNvSpPr/>
              <p:nvPr/>
            </p:nvSpPr>
            <p:spPr>
              <a:xfrm>
                <a:off x="5791866" y="3291181"/>
                <a:ext cx="373189" cy="535391"/>
              </a:xfrm>
              <a:custGeom>
                <a:avLst/>
                <a:gdLst>
                  <a:gd name="connsiteX0" fmla="*/ 315828 w 373189"/>
                  <a:gd name="connsiteY0" fmla="*/ 279898 h 535391"/>
                  <a:gd name="connsiteX1" fmla="*/ 333259 w 373189"/>
                  <a:gd name="connsiteY1" fmla="*/ 344096 h 535391"/>
                  <a:gd name="connsiteX2" fmla="*/ 299446 w 373189"/>
                  <a:gd name="connsiteY2" fmla="*/ 344096 h 535391"/>
                  <a:gd name="connsiteX3" fmla="*/ 299446 w 373189"/>
                  <a:gd name="connsiteY3" fmla="*/ 535072 h 535391"/>
                  <a:gd name="connsiteX4" fmla="*/ 165143 w 373189"/>
                  <a:gd name="connsiteY4" fmla="*/ 535072 h 535391"/>
                  <a:gd name="connsiteX5" fmla="*/ 165143 w 373189"/>
                  <a:gd name="connsiteY5" fmla="*/ 426487 h 535391"/>
                  <a:gd name="connsiteX6" fmla="*/ 137521 w 373189"/>
                  <a:gd name="connsiteY6" fmla="*/ 426487 h 535391"/>
                  <a:gd name="connsiteX7" fmla="*/ 137521 w 373189"/>
                  <a:gd name="connsiteY7" fmla="*/ 535358 h 535391"/>
                  <a:gd name="connsiteX8" fmla="*/ -592 w 373189"/>
                  <a:gd name="connsiteY8" fmla="*/ 535358 h 535391"/>
                  <a:gd name="connsiteX9" fmla="*/ -592 w 373189"/>
                  <a:gd name="connsiteY9" fmla="*/ 347335 h 535391"/>
                  <a:gd name="connsiteX10" fmla="*/ 235819 w 373189"/>
                  <a:gd name="connsiteY10" fmla="*/ 347335 h 535391"/>
                  <a:gd name="connsiteX11" fmla="*/ 285539 w 373189"/>
                  <a:gd name="connsiteY11" fmla="*/ 297614 h 535391"/>
                  <a:gd name="connsiteX12" fmla="*/ 285539 w 373189"/>
                  <a:gd name="connsiteY12" fmla="*/ 258466 h 535391"/>
                  <a:gd name="connsiteX13" fmla="*/ 235819 w 373189"/>
                  <a:gd name="connsiteY13" fmla="*/ 208746 h 535391"/>
                  <a:gd name="connsiteX14" fmla="*/ 179907 w 373189"/>
                  <a:gd name="connsiteY14" fmla="*/ 208746 h 535391"/>
                  <a:gd name="connsiteX15" fmla="*/ 77609 w 373189"/>
                  <a:gd name="connsiteY15" fmla="*/ 12436 h 535391"/>
                  <a:gd name="connsiteX16" fmla="*/ 244201 w 373189"/>
                  <a:gd name="connsiteY16" fmla="*/ 1291 h 535391"/>
                  <a:gd name="connsiteX17" fmla="*/ 372598 w 373189"/>
                  <a:gd name="connsiteY17" fmla="*/ 49678 h 535391"/>
                  <a:gd name="connsiteX18" fmla="*/ 372598 w 373189"/>
                  <a:gd name="connsiteY18" fmla="*/ 55298 h 535391"/>
                  <a:gd name="connsiteX19" fmla="*/ 316019 w 373189"/>
                  <a:gd name="connsiteY19" fmla="*/ 58251 h 535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3189" h="535391">
                    <a:moveTo>
                      <a:pt x="315828" y="279898"/>
                    </a:moveTo>
                    <a:cubicBezTo>
                      <a:pt x="315828" y="307139"/>
                      <a:pt x="333259" y="344096"/>
                      <a:pt x="333259" y="344096"/>
                    </a:cubicBezTo>
                    <a:lnTo>
                      <a:pt x="299446" y="344096"/>
                    </a:lnTo>
                    <a:lnTo>
                      <a:pt x="299446" y="535072"/>
                    </a:lnTo>
                    <a:lnTo>
                      <a:pt x="165143" y="535072"/>
                    </a:lnTo>
                    <a:lnTo>
                      <a:pt x="165143" y="426487"/>
                    </a:lnTo>
                    <a:lnTo>
                      <a:pt x="137521" y="426487"/>
                    </a:lnTo>
                    <a:lnTo>
                      <a:pt x="137521" y="535358"/>
                    </a:lnTo>
                    <a:lnTo>
                      <a:pt x="-592" y="535358"/>
                    </a:lnTo>
                    <a:lnTo>
                      <a:pt x="-592" y="347335"/>
                    </a:lnTo>
                    <a:lnTo>
                      <a:pt x="235819" y="347335"/>
                    </a:lnTo>
                    <a:cubicBezTo>
                      <a:pt x="263232" y="347230"/>
                      <a:pt x="285434" y="325031"/>
                      <a:pt x="285539" y="297614"/>
                    </a:cubicBezTo>
                    <a:lnTo>
                      <a:pt x="285539" y="258466"/>
                    </a:lnTo>
                    <a:cubicBezTo>
                      <a:pt x="285434" y="231050"/>
                      <a:pt x="263232" y="208851"/>
                      <a:pt x="235819" y="208746"/>
                    </a:cubicBezTo>
                    <a:lnTo>
                      <a:pt x="179907" y="208746"/>
                    </a:lnTo>
                    <a:lnTo>
                      <a:pt x="77609" y="12436"/>
                    </a:lnTo>
                    <a:cubicBezTo>
                      <a:pt x="77609" y="12436"/>
                      <a:pt x="173906" y="60061"/>
                      <a:pt x="244201" y="1291"/>
                    </a:cubicBezTo>
                    <a:cubicBezTo>
                      <a:pt x="244201" y="1291"/>
                      <a:pt x="328878" y="-12615"/>
                      <a:pt x="372598" y="49678"/>
                    </a:cubicBezTo>
                    <a:lnTo>
                      <a:pt x="372598" y="55298"/>
                    </a:lnTo>
                    <a:lnTo>
                      <a:pt x="316019" y="58251"/>
                    </a:lnTo>
                    <a:close/>
                  </a:path>
                </a:pathLst>
              </a:custGeom>
              <a:solidFill>
                <a:srgbClr val="0D9E93"/>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05CEBCA-C022-4FCF-A1C7-2C0B44932439}"/>
                  </a:ext>
                </a:extLst>
              </p:cNvPr>
              <p:cNvSpPr/>
              <p:nvPr/>
            </p:nvSpPr>
            <p:spPr>
              <a:xfrm>
                <a:off x="5987890" y="3528154"/>
                <a:ext cx="66008" cy="74295"/>
              </a:xfrm>
              <a:custGeom>
                <a:avLst/>
                <a:gdLst>
                  <a:gd name="connsiteX0" fmla="*/ 39699 w 66008"/>
                  <a:gd name="connsiteY0" fmla="*/ 74261 h 74295"/>
                  <a:gd name="connsiteX1" fmla="*/ 65416 w 66008"/>
                  <a:gd name="connsiteY1" fmla="*/ 38066 h 74295"/>
                  <a:gd name="connsiteX2" fmla="*/ 65416 w 66008"/>
                  <a:gd name="connsiteY2" fmla="*/ 38066 h 74295"/>
                  <a:gd name="connsiteX3" fmla="*/ 27316 w 66008"/>
                  <a:gd name="connsiteY3" fmla="*/ -34 h 74295"/>
                  <a:gd name="connsiteX4" fmla="*/ -592 w 66008"/>
                  <a:gd name="connsiteY4" fmla="*/ -34 h 7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08" h="74295">
                    <a:moveTo>
                      <a:pt x="39699" y="74261"/>
                    </a:moveTo>
                    <a:cubicBezTo>
                      <a:pt x="55139" y="68954"/>
                      <a:pt x="65483" y="54396"/>
                      <a:pt x="65416" y="38066"/>
                    </a:cubicBezTo>
                    <a:lnTo>
                      <a:pt x="65416" y="38066"/>
                    </a:lnTo>
                    <a:cubicBezTo>
                      <a:pt x="65416" y="17025"/>
                      <a:pt x="48357" y="-34"/>
                      <a:pt x="27316" y="-34"/>
                    </a:cubicBezTo>
                    <a:lnTo>
                      <a:pt x="-592" y="-34"/>
                    </a:lnTo>
                    <a:close/>
                  </a:path>
                </a:pathLst>
              </a:custGeom>
              <a:solidFill>
                <a:srgbClr val="0D9E93"/>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1F69EA1E-D293-4FA0-9E39-56C436A5F70D}"/>
                  </a:ext>
                </a:extLst>
              </p:cNvPr>
              <p:cNvSpPr/>
              <p:nvPr/>
            </p:nvSpPr>
            <p:spPr>
              <a:xfrm>
                <a:off x="5739383" y="3292199"/>
                <a:ext cx="256318" cy="314726"/>
              </a:xfrm>
              <a:custGeom>
                <a:avLst/>
                <a:gdLst>
                  <a:gd name="connsiteX0" fmla="*/ 145903 w 256318"/>
                  <a:gd name="connsiteY0" fmla="*/ 314693 h 314726"/>
                  <a:gd name="connsiteX1" fmla="*/ 255726 w 256318"/>
                  <a:gd name="connsiteY1" fmla="*/ 314693 h 314726"/>
                  <a:gd name="connsiteX2" fmla="*/ 95706 w 256318"/>
                  <a:gd name="connsiteY2" fmla="*/ 4368 h 314726"/>
                  <a:gd name="connsiteX3" fmla="*/ -592 w 256318"/>
                  <a:gd name="connsiteY3" fmla="*/ 32943 h 314726"/>
                </a:gdLst>
                <a:ahLst/>
                <a:cxnLst>
                  <a:cxn ang="0">
                    <a:pos x="connsiteX0" y="connsiteY0"/>
                  </a:cxn>
                  <a:cxn ang="0">
                    <a:pos x="connsiteX1" y="connsiteY1"/>
                  </a:cxn>
                  <a:cxn ang="0">
                    <a:pos x="connsiteX2" y="connsiteY2"/>
                  </a:cxn>
                  <a:cxn ang="0">
                    <a:pos x="connsiteX3" y="connsiteY3"/>
                  </a:cxn>
                </a:cxnLst>
                <a:rect l="l" t="t" r="r" b="b"/>
                <a:pathLst>
                  <a:path w="256318" h="314726">
                    <a:moveTo>
                      <a:pt x="145903" y="314693"/>
                    </a:moveTo>
                    <a:lnTo>
                      <a:pt x="255726" y="314693"/>
                    </a:lnTo>
                    <a:lnTo>
                      <a:pt x="95706" y="4368"/>
                    </a:lnTo>
                    <a:cubicBezTo>
                      <a:pt x="95706" y="4368"/>
                      <a:pt x="45890" y="-16587"/>
                      <a:pt x="-592" y="32943"/>
                    </a:cubicBezTo>
                    <a:close/>
                  </a:path>
                </a:pathLst>
              </a:custGeom>
              <a:solidFill>
                <a:srgbClr val="0D9E93"/>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4C55FF8-8DDD-4A6C-A06F-EA76F28F9F6D}"/>
                  </a:ext>
                </a:extLst>
              </p:cNvPr>
              <p:cNvSpPr/>
              <p:nvPr/>
            </p:nvSpPr>
            <p:spPr>
              <a:xfrm>
                <a:off x="5700711" y="3347656"/>
                <a:ext cx="150971" cy="260222"/>
              </a:xfrm>
              <a:custGeom>
                <a:avLst/>
                <a:gdLst>
                  <a:gd name="connsiteX0" fmla="*/ 150380 w 150971"/>
                  <a:gd name="connsiteY0" fmla="*/ 257618 h 260222"/>
                  <a:gd name="connsiteX1" fmla="*/ 134949 w 150971"/>
                  <a:gd name="connsiteY1" fmla="*/ 260189 h 260222"/>
                  <a:gd name="connsiteX2" fmla="*/ 47700 w 150971"/>
                  <a:gd name="connsiteY2" fmla="*/ 260189 h 260222"/>
                  <a:gd name="connsiteX3" fmla="*/ -592 w 150971"/>
                  <a:gd name="connsiteY3" fmla="*/ 211898 h 260222"/>
                  <a:gd name="connsiteX4" fmla="*/ -592 w 150971"/>
                  <a:gd name="connsiteY4" fmla="*/ 38638 h 260222"/>
                  <a:gd name="connsiteX5" fmla="*/ 18458 w 150971"/>
                  <a:gd name="connsiteY5" fmla="*/ -34 h 260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71" h="260222">
                    <a:moveTo>
                      <a:pt x="150380" y="257618"/>
                    </a:moveTo>
                    <a:cubicBezTo>
                      <a:pt x="145408" y="259296"/>
                      <a:pt x="140197" y="260165"/>
                      <a:pt x="134949" y="260189"/>
                    </a:cubicBezTo>
                    <a:lnTo>
                      <a:pt x="47700" y="260189"/>
                    </a:lnTo>
                    <a:cubicBezTo>
                      <a:pt x="21049" y="260137"/>
                      <a:pt x="-544" y="238547"/>
                      <a:pt x="-592" y="211898"/>
                    </a:cubicBezTo>
                    <a:lnTo>
                      <a:pt x="-592" y="38638"/>
                    </a:lnTo>
                    <a:cubicBezTo>
                      <a:pt x="-639" y="23478"/>
                      <a:pt x="6409" y="9169"/>
                      <a:pt x="18458" y="-34"/>
                    </a:cubicBezTo>
                    <a:close/>
                  </a:path>
                </a:pathLst>
              </a:custGeom>
              <a:solidFill>
                <a:srgbClr val="0D9E9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39011FBF-C91D-490C-88C1-5FA2549E84CD}"/>
                  </a:ext>
                </a:extLst>
              </p:cNvPr>
              <p:cNvSpPr/>
              <p:nvPr/>
            </p:nvSpPr>
            <p:spPr>
              <a:xfrm>
                <a:off x="6137147" y="3322224"/>
                <a:ext cx="355473" cy="468915"/>
              </a:xfrm>
              <a:custGeom>
                <a:avLst/>
                <a:gdLst>
                  <a:gd name="connsiteX0" fmla="*/ -592 w 355473"/>
                  <a:gd name="connsiteY0" fmla="*/ 53878 h 468915"/>
                  <a:gd name="connsiteX1" fmla="*/ 176192 w 355473"/>
                  <a:gd name="connsiteY1" fmla="*/ -34 h 468915"/>
                  <a:gd name="connsiteX2" fmla="*/ 354881 w 355473"/>
                  <a:gd name="connsiteY2" fmla="*/ 57116 h 468915"/>
                  <a:gd name="connsiteX3" fmla="*/ 354881 w 355473"/>
                  <a:gd name="connsiteY3" fmla="*/ 235329 h 468915"/>
                  <a:gd name="connsiteX4" fmla="*/ 177144 w 355473"/>
                  <a:gd name="connsiteY4" fmla="*/ 468882 h 468915"/>
                  <a:gd name="connsiteX5" fmla="*/ -592 w 355473"/>
                  <a:gd name="connsiteY5" fmla="*/ 230757 h 46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73" h="468915">
                    <a:moveTo>
                      <a:pt x="-592" y="53878"/>
                    </a:moveTo>
                    <a:cubicBezTo>
                      <a:pt x="-592" y="53878"/>
                      <a:pt x="111041" y="50163"/>
                      <a:pt x="176192" y="-34"/>
                    </a:cubicBezTo>
                    <a:cubicBezTo>
                      <a:pt x="176192" y="-34"/>
                      <a:pt x="274871" y="55783"/>
                      <a:pt x="354881" y="57116"/>
                    </a:cubicBezTo>
                    <a:lnTo>
                      <a:pt x="354881" y="235329"/>
                    </a:lnTo>
                    <a:cubicBezTo>
                      <a:pt x="354881" y="235329"/>
                      <a:pt x="340879" y="407541"/>
                      <a:pt x="177144" y="468882"/>
                    </a:cubicBezTo>
                    <a:cubicBezTo>
                      <a:pt x="177144" y="468882"/>
                      <a:pt x="20839" y="410303"/>
                      <a:pt x="-592" y="230757"/>
                    </a:cubicBezTo>
                    <a:close/>
                  </a:path>
                </a:pathLst>
              </a:custGeom>
              <a:solidFill>
                <a:srgbClr val="DD6D27"/>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A43EFEE-003F-4B40-8465-49DDDA11FD2B}"/>
                  </a:ext>
                </a:extLst>
              </p:cNvPr>
              <p:cNvSpPr/>
              <p:nvPr/>
            </p:nvSpPr>
            <p:spPr>
              <a:xfrm>
                <a:off x="6215728" y="3471234"/>
                <a:ext cx="202882" cy="143597"/>
              </a:xfrm>
              <a:custGeom>
                <a:avLst/>
                <a:gdLst>
                  <a:gd name="connsiteX0" fmla="*/ 74370 w 202882"/>
                  <a:gd name="connsiteY0" fmla="*/ 143564 h 143597"/>
                  <a:gd name="connsiteX1" fmla="*/ -592 w 202882"/>
                  <a:gd name="connsiteY1" fmla="*/ 68221 h 143597"/>
                  <a:gd name="connsiteX2" fmla="*/ 11314 w 202882"/>
                  <a:gd name="connsiteY2" fmla="*/ 56410 h 143597"/>
                  <a:gd name="connsiteX3" fmla="*/ 38251 w 202882"/>
                  <a:gd name="connsiteY3" fmla="*/ 56011 h 143597"/>
                  <a:gd name="connsiteX4" fmla="*/ 38651 w 202882"/>
                  <a:gd name="connsiteY4" fmla="*/ 56410 h 143597"/>
                  <a:gd name="connsiteX5" fmla="*/ 74656 w 202882"/>
                  <a:gd name="connsiteY5" fmla="*/ 92415 h 143597"/>
                  <a:gd name="connsiteX6" fmla="*/ 160381 w 202882"/>
                  <a:gd name="connsiteY6" fmla="*/ 6690 h 143597"/>
                  <a:gd name="connsiteX7" fmla="*/ 192708 w 202882"/>
                  <a:gd name="connsiteY7" fmla="*/ 6634 h 143597"/>
                  <a:gd name="connsiteX8" fmla="*/ 192765 w 202882"/>
                  <a:gd name="connsiteY8" fmla="*/ 6690 h 143597"/>
                  <a:gd name="connsiteX9" fmla="*/ 202290 w 202882"/>
                  <a:gd name="connsiteY9" fmla="*/ 16215 h 143597"/>
                  <a:gd name="connsiteX10" fmla="*/ 74370 w 202882"/>
                  <a:gd name="connsiteY10" fmla="*/ 143564 h 14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82" h="143597">
                    <a:moveTo>
                      <a:pt x="74370" y="143564"/>
                    </a:moveTo>
                    <a:lnTo>
                      <a:pt x="-592" y="68221"/>
                    </a:lnTo>
                    <a:lnTo>
                      <a:pt x="11314" y="56410"/>
                    </a:lnTo>
                    <a:cubicBezTo>
                      <a:pt x="18639" y="48862"/>
                      <a:pt x="30707" y="48683"/>
                      <a:pt x="38251" y="56011"/>
                    </a:cubicBezTo>
                    <a:cubicBezTo>
                      <a:pt x="38384" y="56143"/>
                      <a:pt x="38518" y="56275"/>
                      <a:pt x="38651" y="56410"/>
                    </a:cubicBezTo>
                    <a:lnTo>
                      <a:pt x="74656" y="92415"/>
                    </a:lnTo>
                    <a:lnTo>
                      <a:pt x="160381" y="6690"/>
                    </a:lnTo>
                    <a:cubicBezTo>
                      <a:pt x="169296" y="-2253"/>
                      <a:pt x="183764" y="-2278"/>
                      <a:pt x="192708" y="6634"/>
                    </a:cubicBezTo>
                    <a:cubicBezTo>
                      <a:pt x="192728" y="6653"/>
                      <a:pt x="192746" y="6671"/>
                      <a:pt x="192765" y="6690"/>
                    </a:cubicBezTo>
                    <a:lnTo>
                      <a:pt x="202290" y="16215"/>
                    </a:lnTo>
                    <a:lnTo>
                      <a:pt x="74370" y="143564"/>
                    </a:lnTo>
                    <a:close/>
                  </a:path>
                </a:pathLst>
              </a:custGeom>
              <a:solidFill>
                <a:srgbClr val="FFFFFF"/>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EE84887-D0CE-4978-89B7-9EA86A699AD0}"/>
                  </a:ext>
                </a:extLst>
              </p:cNvPr>
              <p:cNvSpPr/>
              <p:nvPr/>
            </p:nvSpPr>
            <p:spPr>
              <a:xfrm>
                <a:off x="6167151" y="3360419"/>
                <a:ext cx="293846" cy="385953"/>
              </a:xfrm>
              <a:custGeom>
                <a:avLst/>
                <a:gdLst>
                  <a:gd name="connsiteX0" fmla="*/ 146283 w 293846"/>
                  <a:gd name="connsiteY0" fmla="*/ 385919 h 385953"/>
                  <a:gd name="connsiteX1" fmla="*/ 144759 w 293846"/>
                  <a:gd name="connsiteY1" fmla="*/ 385348 h 385953"/>
                  <a:gd name="connsiteX2" fmla="*/ -592 w 293846"/>
                  <a:gd name="connsiteY2" fmla="*/ 190752 h 385953"/>
                  <a:gd name="connsiteX3" fmla="*/ -592 w 293846"/>
                  <a:gd name="connsiteY3" fmla="*/ 44162 h 385953"/>
                  <a:gd name="connsiteX4" fmla="*/ 3694 w 293846"/>
                  <a:gd name="connsiteY4" fmla="*/ 44162 h 385953"/>
                  <a:gd name="connsiteX5" fmla="*/ 142855 w 293846"/>
                  <a:gd name="connsiteY5" fmla="*/ 1776 h 385953"/>
                  <a:gd name="connsiteX6" fmla="*/ 145140 w 293846"/>
                  <a:gd name="connsiteY6" fmla="*/ -34 h 385953"/>
                  <a:gd name="connsiteX7" fmla="*/ 147712 w 293846"/>
                  <a:gd name="connsiteY7" fmla="*/ 1395 h 385953"/>
                  <a:gd name="connsiteX8" fmla="*/ 288872 w 293846"/>
                  <a:gd name="connsiteY8" fmla="*/ 46353 h 385953"/>
                  <a:gd name="connsiteX9" fmla="*/ 293254 w 293846"/>
                  <a:gd name="connsiteY9" fmla="*/ 46353 h 385953"/>
                  <a:gd name="connsiteX10" fmla="*/ 293254 w 293846"/>
                  <a:gd name="connsiteY10" fmla="*/ 193895 h 385953"/>
                  <a:gd name="connsiteX11" fmla="*/ 147903 w 293846"/>
                  <a:gd name="connsiteY11" fmla="*/ 385348 h 385953"/>
                  <a:gd name="connsiteX12" fmla="*/ 8266 w 293846"/>
                  <a:gd name="connsiteY12" fmla="*/ 189990 h 385953"/>
                  <a:gd name="connsiteX13" fmla="*/ 146379 w 293846"/>
                  <a:gd name="connsiteY13" fmla="*/ 376394 h 385953"/>
                  <a:gd name="connsiteX14" fmla="*/ 284396 w 293846"/>
                  <a:gd name="connsiteY14" fmla="*/ 193610 h 385953"/>
                  <a:gd name="connsiteX15" fmla="*/ 284396 w 293846"/>
                  <a:gd name="connsiteY15" fmla="*/ 55021 h 385953"/>
                  <a:gd name="connsiteX16" fmla="*/ 145997 w 293846"/>
                  <a:gd name="connsiteY16" fmla="*/ 10539 h 385953"/>
                  <a:gd name="connsiteX17" fmla="*/ 8362 w 293846"/>
                  <a:gd name="connsiteY17" fmla="*/ 52735 h 38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3846" h="385953">
                    <a:moveTo>
                      <a:pt x="146283" y="385919"/>
                    </a:moveTo>
                    <a:lnTo>
                      <a:pt x="144759" y="385348"/>
                    </a:lnTo>
                    <a:cubicBezTo>
                      <a:pt x="143426" y="385348"/>
                      <a:pt x="16648" y="335723"/>
                      <a:pt x="-592" y="190752"/>
                    </a:cubicBezTo>
                    <a:lnTo>
                      <a:pt x="-592" y="44162"/>
                    </a:lnTo>
                    <a:lnTo>
                      <a:pt x="3694" y="44162"/>
                    </a:lnTo>
                    <a:cubicBezTo>
                      <a:pt x="4551" y="44162"/>
                      <a:pt x="92372" y="40733"/>
                      <a:pt x="142855" y="1776"/>
                    </a:cubicBezTo>
                    <a:lnTo>
                      <a:pt x="145140" y="-34"/>
                    </a:lnTo>
                    <a:lnTo>
                      <a:pt x="147712" y="1395"/>
                    </a:lnTo>
                    <a:cubicBezTo>
                      <a:pt x="148569" y="1871"/>
                      <a:pt x="226579" y="45591"/>
                      <a:pt x="288872" y="46353"/>
                    </a:cubicBezTo>
                    <a:lnTo>
                      <a:pt x="293254" y="46353"/>
                    </a:lnTo>
                    <a:lnTo>
                      <a:pt x="293254" y="193895"/>
                    </a:lnTo>
                    <a:cubicBezTo>
                      <a:pt x="293254" y="195705"/>
                      <a:pt x="280300" y="335723"/>
                      <a:pt x="147903" y="385348"/>
                    </a:cubicBezTo>
                    <a:close/>
                    <a:moveTo>
                      <a:pt x="8266" y="189990"/>
                    </a:moveTo>
                    <a:cubicBezTo>
                      <a:pt x="18372" y="272067"/>
                      <a:pt x="70798" y="342828"/>
                      <a:pt x="146379" y="376394"/>
                    </a:cubicBezTo>
                    <a:cubicBezTo>
                      <a:pt x="271823" y="328198"/>
                      <a:pt x="284205" y="195419"/>
                      <a:pt x="284396" y="193610"/>
                    </a:cubicBezTo>
                    <a:lnTo>
                      <a:pt x="284396" y="55021"/>
                    </a:lnTo>
                    <a:cubicBezTo>
                      <a:pt x="226579" y="52735"/>
                      <a:pt x="159999" y="18159"/>
                      <a:pt x="145997" y="10539"/>
                    </a:cubicBezTo>
                    <a:cubicBezTo>
                      <a:pt x="99135" y="45020"/>
                      <a:pt x="26840" y="51592"/>
                      <a:pt x="8362" y="52735"/>
                    </a:cubicBezTo>
                    <a:close/>
                  </a:path>
                </a:pathLst>
              </a:custGeom>
              <a:solidFill>
                <a:srgbClr val="FFFFFF"/>
              </a:solidFill>
              <a:ln w="9525" cap="flat">
                <a:noFill/>
                <a:prstDash val="solid"/>
                <a:miter/>
              </a:ln>
            </p:spPr>
            <p:txBody>
              <a:bodyPr rtlCol="0" anchor="ctr"/>
              <a:lstStyle/>
              <a:p>
                <a:endParaRPr lang="en-US"/>
              </a:p>
            </p:txBody>
          </p:sp>
        </p:grpSp>
        <p:grpSp>
          <p:nvGrpSpPr>
            <p:cNvPr id="115" name="Group 114">
              <a:extLst>
                <a:ext uri="{FF2B5EF4-FFF2-40B4-BE49-F238E27FC236}">
                  <a16:creationId xmlns:a16="http://schemas.microsoft.com/office/drawing/2014/main" id="{2CA6B3F8-90B7-4938-AEAC-1357DB94FDC3}"/>
                </a:ext>
              </a:extLst>
            </p:cNvPr>
            <p:cNvGrpSpPr/>
            <p:nvPr/>
          </p:nvGrpSpPr>
          <p:grpSpPr>
            <a:xfrm>
              <a:off x="7984486" y="4685101"/>
              <a:ext cx="673552" cy="400521"/>
              <a:chOff x="5510402" y="3081337"/>
              <a:chExt cx="1173003" cy="697515"/>
            </a:xfrm>
          </p:grpSpPr>
          <p:sp>
            <p:nvSpPr>
              <p:cNvPr id="116" name="Freeform: Shape 115">
                <a:extLst>
                  <a:ext uri="{FF2B5EF4-FFF2-40B4-BE49-F238E27FC236}">
                    <a16:creationId xmlns:a16="http://schemas.microsoft.com/office/drawing/2014/main" id="{DD8114ED-D13A-40D8-9C93-931F4F4274D5}"/>
                  </a:ext>
                </a:extLst>
              </p:cNvPr>
              <p:cNvSpPr/>
              <p:nvPr/>
            </p:nvSpPr>
            <p:spPr>
              <a:xfrm>
                <a:off x="5510402" y="3212782"/>
                <a:ext cx="398811" cy="470820"/>
              </a:xfrm>
              <a:custGeom>
                <a:avLst/>
                <a:gdLst>
                  <a:gd name="connsiteX0" fmla="*/ 198536 w 398811"/>
                  <a:gd name="connsiteY0" fmla="*/ 470690 h 470820"/>
                  <a:gd name="connsiteX1" fmla="*/ 185963 w 398811"/>
                  <a:gd name="connsiteY1" fmla="*/ 470690 h 470820"/>
                  <a:gd name="connsiteX2" fmla="*/ 185963 w 398811"/>
                  <a:gd name="connsiteY2" fmla="*/ 457260 h 470820"/>
                  <a:gd name="connsiteX3" fmla="*/ 198821 w 398811"/>
                  <a:gd name="connsiteY3" fmla="*/ 457260 h 470820"/>
                  <a:gd name="connsiteX4" fmla="*/ 198821 w 398811"/>
                  <a:gd name="connsiteY4" fmla="*/ 470785 h 470820"/>
                  <a:gd name="connsiteX5" fmla="*/ 198250 w 398811"/>
                  <a:gd name="connsiteY5" fmla="*/ 470785 h 470820"/>
                  <a:gd name="connsiteX6" fmla="*/ 218824 w 398811"/>
                  <a:gd name="connsiteY6" fmla="*/ 470690 h 470820"/>
                  <a:gd name="connsiteX7" fmla="*/ 218252 w 398811"/>
                  <a:gd name="connsiteY7" fmla="*/ 457260 h 470820"/>
                  <a:gd name="connsiteX8" fmla="*/ 231016 w 398811"/>
                  <a:gd name="connsiteY8" fmla="*/ 456498 h 470820"/>
                  <a:gd name="connsiteX9" fmla="*/ 231968 w 398811"/>
                  <a:gd name="connsiteY9" fmla="*/ 469928 h 470820"/>
                  <a:gd name="connsiteX10" fmla="*/ 166722 w 398811"/>
                  <a:gd name="connsiteY10" fmla="*/ 469642 h 470820"/>
                  <a:gd name="connsiteX11" fmla="*/ 153578 w 398811"/>
                  <a:gd name="connsiteY11" fmla="*/ 468690 h 470820"/>
                  <a:gd name="connsiteX12" fmla="*/ 154816 w 398811"/>
                  <a:gd name="connsiteY12" fmla="*/ 455259 h 470820"/>
                  <a:gd name="connsiteX13" fmla="*/ 167580 w 398811"/>
                  <a:gd name="connsiteY13" fmla="*/ 456212 h 470820"/>
                  <a:gd name="connsiteX14" fmla="*/ 252447 w 398811"/>
                  <a:gd name="connsiteY14" fmla="*/ 467547 h 470820"/>
                  <a:gd name="connsiteX15" fmla="*/ 250828 w 398811"/>
                  <a:gd name="connsiteY15" fmla="*/ 454212 h 470820"/>
                  <a:gd name="connsiteX16" fmla="*/ 263496 w 398811"/>
                  <a:gd name="connsiteY16" fmla="*/ 452497 h 470820"/>
                  <a:gd name="connsiteX17" fmla="*/ 265496 w 398811"/>
                  <a:gd name="connsiteY17" fmla="*/ 465832 h 470820"/>
                  <a:gd name="connsiteX18" fmla="*/ 251685 w 398811"/>
                  <a:gd name="connsiteY18" fmla="*/ 467547 h 470820"/>
                  <a:gd name="connsiteX19" fmla="*/ 134242 w 398811"/>
                  <a:gd name="connsiteY19" fmla="*/ 466499 h 470820"/>
                  <a:gd name="connsiteX20" fmla="*/ 121192 w 398811"/>
                  <a:gd name="connsiteY20" fmla="*/ 464499 h 470820"/>
                  <a:gd name="connsiteX21" fmla="*/ 123384 w 398811"/>
                  <a:gd name="connsiteY21" fmla="*/ 451259 h 470820"/>
                  <a:gd name="connsiteX22" fmla="*/ 136052 w 398811"/>
                  <a:gd name="connsiteY22" fmla="*/ 453069 h 470820"/>
                  <a:gd name="connsiteX23" fmla="*/ 285023 w 398811"/>
                  <a:gd name="connsiteY23" fmla="*/ 462403 h 470820"/>
                  <a:gd name="connsiteX24" fmla="*/ 282356 w 398811"/>
                  <a:gd name="connsiteY24" fmla="*/ 449259 h 470820"/>
                  <a:gd name="connsiteX25" fmla="*/ 294738 w 398811"/>
                  <a:gd name="connsiteY25" fmla="*/ 446496 h 470820"/>
                  <a:gd name="connsiteX26" fmla="*/ 297882 w 398811"/>
                  <a:gd name="connsiteY26" fmla="*/ 459641 h 470820"/>
                  <a:gd name="connsiteX27" fmla="*/ 101000 w 398811"/>
                  <a:gd name="connsiteY27" fmla="*/ 460784 h 470820"/>
                  <a:gd name="connsiteX28" fmla="*/ 88141 w 398811"/>
                  <a:gd name="connsiteY28" fmla="*/ 457736 h 470820"/>
                  <a:gd name="connsiteX29" fmla="*/ 91475 w 398811"/>
                  <a:gd name="connsiteY29" fmla="*/ 444687 h 470820"/>
                  <a:gd name="connsiteX30" fmla="*/ 103857 w 398811"/>
                  <a:gd name="connsiteY30" fmla="*/ 447639 h 470820"/>
                  <a:gd name="connsiteX31" fmla="*/ 316360 w 398811"/>
                  <a:gd name="connsiteY31" fmla="*/ 454402 h 470820"/>
                  <a:gd name="connsiteX32" fmla="*/ 312359 w 398811"/>
                  <a:gd name="connsiteY32" fmla="*/ 441543 h 470820"/>
                  <a:gd name="connsiteX33" fmla="*/ 324456 w 398811"/>
                  <a:gd name="connsiteY33" fmla="*/ 437638 h 470820"/>
                  <a:gd name="connsiteX34" fmla="*/ 328647 w 398811"/>
                  <a:gd name="connsiteY34" fmla="*/ 450306 h 470820"/>
                  <a:gd name="connsiteX35" fmla="*/ 316360 w 398811"/>
                  <a:gd name="connsiteY35" fmla="*/ 454402 h 470820"/>
                  <a:gd name="connsiteX36" fmla="*/ 68710 w 398811"/>
                  <a:gd name="connsiteY36" fmla="*/ 452116 h 470820"/>
                  <a:gd name="connsiteX37" fmla="*/ 56232 w 398811"/>
                  <a:gd name="connsiteY37" fmla="*/ 447639 h 470820"/>
                  <a:gd name="connsiteX38" fmla="*/ 61947 w 398811"/>
                  <a:gd name="connsiteY38" fmla="*/ 435066 h 470820"/>
                  <a:gd name="connsiteX39" fmla="*/ 73758 w 398811"/>
                  <a:gd name="connsiteY39" fmla="*/ 439353 h 470820"/>
                  <a:gd name="connsiteX40" fmla="*/ 347697 w 398811"/>
                  <a:gd name="connsiteY40" fmla="*/ 442686 h 470820"/>
                  <a:gd name="connsiteX41" fmla="*/ 342173 w 398811"/>
                  <a:gd name="connsiteY41" fmla="*/ 430399 h 470820"/>
                  <a:gd name="connsiteX42" fmla="*/ 353317 w 398811"/>
                  <a:gd name="connsiteY42" fmla="*/ 424779 h 470820"/>
                  <a:gd name="connsiteX43" fmla="*/ 359794 w 398811"/>
                  <a:gd name="connsiteY43" fmla="*/ 436686 h 470820"/>
                  <a:gd name="connsiteX44" fmla="*/ 347697 w 398811"/>
                  <a:gd name="connsiteY44" fmla="*/ 442686 h 470820"/>
                  <a:gd name="connsiteX45" fmla="*/ 38325 w 398811"/>
                  <a:gd name="connsiteY45" fmla="*/ 439067 h 470820"/>
                  <a:gd name="connsiteX46" fmla="*/ 26515 w 398811"/>
                  <a:gd name="connsiteY46" fmla="*/ 432209 h 470820"/>
                  <a:gd name="connsiteX47" fmla="*/ 33944 w 398811"/>
                  <a:gd name="connsiteY47" fmla="*/ 420874 h 470820"/>
                  <a:gd name="connsiteX48" fmla="*/ 44612 w 398811"/>
                  <a:gd name="connsiteY48" fmla="*/ 427161 h 470820"/>
                  <a:gd name="connsiteX49" fmla="*/ 377034 w 398811"/>
                  <a:gd name="connsiteY49" fmla="*/ 425541 h 470820"/>
                  <a:gd name="connsiteX50" fmla="*/ 368748 w 398811"/>
                  <a:gd name="connsiteY50" fmla="*/ 414873 h 470820"/>
                  <a:gd name="connsiteX51" fmla="*/ 377606 w 398811"/>
                  <a:gd name="connsiteY51" fmla="*/ 406968 h 470820"/>
                  <a:gd name="connsiteX52" fmla="*/ 387131 w 398811"/>
                  <a:gd name="connsiteY52" fmla="*/ 416493 h 470820"/>
                  <a:gd name="connsiteX53" fmla="*/ 376844 w 398811"/>
                  <a:gd name="connsiteY53" fmla="*/ 425732 h 470820"/>
                  <a:gd name="connsiteX54" fmla="*/ 10417 w 398811"/>
                  <a:gd name="connsiteY54" fmla="*/ 418779 h 470820"/>
                  <a:gd name="connsiteX55" fmla="*/ 1845 w 398811"/>
                  <a:gd name="connsiteY55" fmla="*/ 406777 h 470820"/>
                  <a:gd name="connsiteX56" fmla="*/ 13846 w 398811"/>
                  <a:gd name="connsiteY56" fmla="*/ 400586 h 470820"/>
                  <a:gd name="connsiteX57" fmla="*/ 20228 w 398811"/>
                  <a:gd name="connsiteY57" fmla="*/ 409539 h 470820"/>
                  <a:gd name="connsiteX58" fmla="*/ 12703 w 398811"/>
                  <a:gd name="connsiteY58" fmla="*/ 399729 h 470820"/>
                  <a:gd name="connsiteX59" fmla="*/ -727 w 398811"/>
                  <a:gd name="connsiteY59" fmla="*/ 398586 h 470820"/>
                  <a:gd name="connsiteX60" fmla="*/ 1082 w 398811"/>
                  <a:gd name="connsiteY60" fmla="*/ 385060 h 470820"/>
                  <a:gd name="connsiteX61" fmla="*/ 14322 w 398811"/>
                  <a:gd name="connsiteY61" fmla="*/ 387537 h 470820"/>
                  <a:gd name="connsiteX62" fmla="*/ 12512 w 398811"/>
                  <a:gd name="connsiteY62" fmla="*/ 400205 h 470820"/>
                  <a:gd name="connsiteX63" fmla="*/ 384750 w 398811"/>
                  <a:gd name="connsiteY63" fmla="*/ 395633 h 470820"/>
                  <a:gd name="connsiteX64" fmla="*/ 382654 w 398811"/>
                  <a:gd name="connsiteY64" fmla="*/ 383441 h 470820"/>
                  <a:gd name="connsiteX65" fmla="*/ 395798 w 398811"/>
                  <a:gd name="connsiteY65" fmla="*/ 380583 h 470820"/>
                  <a:gd name="connsiteX66" fmla="*/ 398084 w 398811"/>
                  <a:gd name="connsiteY66" fmla="*/ 394014 h 470820"/>
                  <a:gd name="connsiteX67" fmla="*/ 18894 w 398811"/>
                  <a:gd name="connsiteY67" fmla="*/ 369439 h 470820"/>
                  <a:gd name="connsiteX68" fmla="*/ 6036 w 398811"/>
                  <a:gd name="connsiteY68" fmla="*/ 365439 h 470820"/>
                  <a:gd name="connsiteX69" fmla="*/ 10512 w 398811"/>
                  <a:gd name="connsiteY69" fmla="*/ 352770 h 470820"/>
                  <a:gd name="connsiteX70" fmla="*/ 23085 w 398811"/>
                  <a:gd name="connsiteY70" fmla="*/ 357628 h 470820"/>
                  <a:gd name="connsiteX71" fmla="*/ 18704 w 398811"/>
                  <a:gd name="connsiteY71" fmla="*/ 369915 h 470820"/>
                  <a:gd name="connsiteX72" fmla="*/ 377320 w 398811"/>
                  <a:gd name="connsiteY72" fmla="*/ 366486 h 470820"/>
                  <a:gd name="connsiteX73" fmla="*/ 372843 w 398811"/>
                  <a:gd name="connsiteY73" fmla="*/ 354771 h 470820"/>
                  <a:gd name="connsiteX74" fmla="*/ 385226 w 398811"/>
                  <a:gd name="connsiteY74" fmla="*/ 349532 h 470820"/>
                  <a:gd name="connsiteX75" fmla="*/ 390084 w 398811"/>
                  <a:gd name="connsiteY75" fmla="*/ 362010 h 470820"/>
                  <a:gd name="connsiteX76" fmla="*/ 30610 w 398811"/>
                  <a:gd name="connsiteY76" fmla="*/ 341436 h 470820"/>
                  <a:gd name="connsiteX77" fmla="*/ 18513 w 398811"/>
                  <a:gd name="connsiteY77" fmla="*/ 335340 h 470820"/>
                  <a:gd name="connsiteX78" fmla="*/ 24895 w 398811"/>
                  <a:gd name="connsiteY78" fmla="*/ 323624 h 470820"/>
                  <a:gd name="connsiteX79" fmla="*/ 36611 w 398811"/>
                  <a:gd name="connsiteY79" fmla="*/ 330387 h 470820"/>
                  <a:gd name="connsiteX80" fmla="*/ 30610 w 398811"/>
                  <a:gd name="connsiteY80" fmla="*/ 340959 h 470820"/>
                  <a:gd name="connsiteX81" fmla="*/ 364652 w 398811"/>
                  <a:gd name="connsiteY81" fmla="*/ 337816 h 470820"/>
                  <a:gd name="connsiteX82" fmla="*/ 358365 w 398811"/>
                  <a:gd name="connsiteY82" fmla="*/ 326862 h 470820"/>
                  <a:gd name="connsiteX83" fmla="*/ 369891 w 398811"/>
                  <a:gd name="connsiteY83" fmla="*/ 319814 h 470820"/>
                  <a:gd name="connsiteX84" fmla="*/ 376558 w 398811"/>
                  <a:gd name="connsiteY84" fmla="*/ 331434 h 470820"/>
                  <a:gd name="connsiteX85" fmla="*/ 46707 w 398811"/>
                  <a:gd name="connsiteY85" fmla="*/ 313908 h 470820"/>
                  <a:gd name="connsiteX86" fmla="*/ 35658 w 398811"/>
                  <a:gd name="connsiteY86" fmla="*/ 306288 h 470820"/>
                  <a:gd name="connsiteX87" fmla="*/ 43564 w 398811"/>
                  <a:gd name="connsiteY87" fmla="*/ 295525 h 470820"/>
                  <a:gd name="connsiteX88" fmla="*/ 54232 w 398811"/>
                  <a:gd name="connsiteY88" fmla="*/ 303812 h 470820"/>
                  <a:gd name="connsiteX89" fmla="*/ 46707 w 398811"/>
                  <a:gd name="connsiteY89" fmla="*/ 313908 h 470820"/>
                  <a:gd name="connsiteX90" fmla="*/ 347697 w 398811"/>
                  <a:gd name="connsiteY90" fmla="*/ 310670 h 470820"/>
                  <a:gd name="connsiteX91" fmla="*/ 339982 w 398811"/>
                  <a:gd name="connsiteY91" fmla="*/ 301145 h 470820"/>
                  <a:gd name="connsiteX92" fmla="*/ 350365 w 398811"/>
                  <a:gd name="connsiteY92" fmla="*/ 292572 h 470820"/>
                  <a:gd name="connsiteX93" fmla="*/ 358556 w 398811"/>
                  <a:gd name="connsiteY93" fmla="*/ 303145 h 470820"/>
                  <a:gd name="connsiteX94" fmla="*/ 66329 w 398811"/>
                  <a:gd name="connsiteY94" fmla="*/ 289524 h 470820"/>
                  <a:gd name="connsiteX95" fmla="*/ 56804 w 398811"/>
                  <a:gd name="connsiteY95" fmla="*/ 279999 h 470820"/>
                  <a:gd name="connsiteX96" fmla="*/ 66329 w 398811"/>
                  <a:gd name="connsiteY96" fmla="*/ 270474 h 470820"/>
                  <a:gd name="connsiteX97" fmla="*/ 75854 w 398811"/>
                  <a:gd name="connsiteY97" fmla="*/ 279999 h 470820"/>
                  <a:gd name="connsiteX98" fmla="*/ 66519 w 398811"/>
                  <a:gd name="connsiteY98" fmla="*/ 289524 h 470820"/>
                  <a:gd name="connsiteX99" fmla="*/ 327409 w 398811"/>
                  <a:gd name="connsiteY99" fmla="*/ 286667 h 470820"/>
                  <a:gd name="connsiteX100" fmla="*/ 317884 w 398811"/>
                  <a:gd name="connsiteY100" fmla="*/ 277999 h 470820"/>
                  <a:gd name="connsiteX101" fmla="*/ 327409 w 398811"/>
                  <a:gd name="connsiteY101" fmla="*/ 268474 h 470820"/>
                  <a:gd name="connsiteX102" fmla="*/ 336934 w 398811"/>
                  <a:gd name="connsiteY102" fmla="*/ 277999 h 470820"/>
                  <a:gd name="connsiteX103" fmla="*/ 89284 w 398811"/>
                  <a:gd name="connsiteY103" fmla="*/ 268474 h 470820"/>
                  <a:gd name="connsiteX104" fmla="*/ 81093 w 398811"/>
                  <a:gd name="connsiteY104" fmla="*/ 257711 h 470820"/>
                  <a:gd name="connsiteX105" fmla="*/ 92046 w 398811"/>
                  <a:gd name="connsiteY105" fmla="*/ 249900 h 470820"/>
                  <a:gd name="connsiteX106" fmla="*/ 100047 w 398811"/>
                  <a:gd name="connsiteY106" fmla="*/ 261711 h 470820"/>
                  <a:gd name="connsiteX107" fmla="*/ 89665 w 398811"/>
                  <a:gd name="connsiteY107" fmla="*/ 268474 h 470820"/>
                  <a:gd name="connsiteX108" fmla="*/ 303501 w 398811"/>
                  <a:gd name="connsiteY108" fmla="*/ 266188 h 470820"/>
                  <a:gd name="connsiteX109" fmla="*/ 293215 w 398811"/>
                  <a:gd name="connsiteY109" fmla="*/ 259330 h 470820"/>
                  <a:gd name="connsiteX110" fmla="*/ 300263 w 398811"/>
                  <a:gd name="connsiteY110" fmla="*/ 247805 h 470820"/>
                  <a:gd name="connsiteX111" fmla="*/ 311502 w 398811"/>
                  <a:gd name="connsiteY111" fmla="*/ 255330 h 470820"/>
                  <a:gd name="connsiteX112" fmla="*/ 115954 w 398811"/>
                  <a:gd name="connsiteY112" fmla="*/ 252186 h 470820"/>
                  <a:gd name="connsiteX113" fmla="*/ 110048 w 398811"/>
                  <a:gd name="connsiteY113" fmla="*/ 240090 h 470820"/>
                  <a:gd name="connsiteX114" fmla="*/ 122431 w 398811"/>
                  <a:gd name="connsiteY114" fmla="*/ 234660 h 470820"/>
                  <a:gd name="connsiteX115" fmla="*/ 127289 w 398811"/>
                  <a:gd name="connsiteY115" fmla="*/ 247233 h 470820"/>
                  <a:gd name="connsiteX116" fmla="*/ 115954 w 398811"/>
                  <a:gd name="connsiteY116" fmla="*/ 252186 h 470820"/>
                  <a:gd name="connsiteX117" fmla="*/ 277212 w 398811"/>
                  <a:gd name="connsiteY117" fmla="*/ 250758 h 470820"/>
                  <a:gd name="connsiteX118" fmla="*/ 265687 w 398811"/>
                  <a:gd name="connsiteY118" fmla="*/ 246186 h 470820"/>
                  <a:gd name="connsiteX119" fmla="*/ 269497 w 398811"/>
                  <a:gd name="connsiteY119" fmla="*/ 235232 h 470820"/>
                  <a:gd name="connsiteX120" fmla="*/ 260829 w 398811"/>
                  <a:gd name="connsiteY120" fmla="*/ 239804 h 470820"/>
                  <a:gd name="connsiteX121" fmla="*/ 254924 w 398811"/>
                  <a:gd name="connsiteY121" fmla="*/ 227707 h 470820"/>
                  <a:gd name="connsiteX122" fmla="*/ 265687 w 398811"/>
                  <a:gd name="connsiteY122" fmla="*/ 221802 h 470820"/>
                  <a:gd name="connsiteX123" fmla="*/ 272831 w 398811"/>
                  <a:gd name="connsiteY123" fmla="*/ 233232 h 470820"/>
                  <a:gd name="connsiteX124" fmla="*/ 271688 w 398811"/>
                  <a:gd name="connsiteY124" fmla="*/ 233898 h 470820"/>
                  <a:gd name="connsiteX125" fmla="*/ 282737 w 398811"/>
                  <a:gd name="connsiteY125" fmla="*/ 238470 h 470820"/>
                  <a:gd name="connsiteX126" fmla="*/ 140529 w 398811"/>
                  <a:gd name="connsiteY126" fmla="*/ 241233 h 470820"/>
                  <a:gd name="connsiteX127" fmla="*/ 128432 w 398811"/>
                  <a:gd name="connsiteY127" fmla="*/ 234946 h 470820"/>
                  <a:gd name="connsiteX128" fmla="*/ 135195 w 398811"/>
                  <a:gd name="connsiteY128" fmla="*/ 223326 h 470820"/>
                  <a:gd name="connsiteX129" fmla="*/ 146149 w 398811"/>
                  <a:gd name="connsiteY129" fmla="*/ 228945 h 470820"/>
                  <a:gd name="connsiteX130" fmla="*/ 111954 w 398811"/>
                  <a:gd name="connsiteY130" fmla="*/ 223326 h 470820"/>
                  <a:gd name="connsiteX131" fmla="*/ 101857 w 398811"/>
                  <a:gd name="connsiteY131" fmla="*/ 213801 h 470820"/>
                  <a:gd name="connsiteX132" fmla="*/ 111382 w 398811"/>
                  <a:gd name="connsiteY132" fmla="*/ 204276 h 470820"/>
                  <a:gd name="connsiteX133" fmla="*/ 120907 w 398811"/>
                  <a:gd name="connsiteY133" fmla="*/ 212467 h 470820"/>
                  <a:gd name="connsiteX134" fmla="*/ 289690 w 398811"/>
                  <a:gd name="connsiteY134" fmla="*/ 220944 h 470820"/>
                  <a:gd name="connsiteX135" fmla="*/ 281022 w 398811"/>
                  <a:gd name="connsiteY135" fmla="*/ 210753 h 470820"/>
                  <a:gd name="connsiteX136" fmla="*/ 289880 w 398811"/>
                  <a:gd name="connsiteY136" fmla="*/ 202275 h 470820"/>
                  <a:gd name="connsiteX137" fmla="*/ 299405 w 398811"/>
                  <a:gd name="connsiteY137" fmla="*/ 211800 h 470820"/>
                  <a:gd name="connsiteX138" fmla="*/ 289309 w 398811"/>
                  <a:gd name="connsiteY138" fmla="*/ 220944 h 470820"/>
                  <a:gd name="connsiteX139" fmla="*/ 88427 w 398811"/>
                  <a:gd name="connsiteY139" fmla="*/ 198656 h 470820"/>
                  <a:gd name="connsiteX140" fmla="*/ 80997 w 398811"/>
                  <a:gd name="connsiteY140" fmla="*/ 187131 h 470820"/>
                  <a:gd name="connsiteX141" fmla="*/ 92713 w 398811"/>
                  <a:gd name="connsiteY141" fmla="*/ 180463 h 470820"/>
                  <a:gd name="connsiteX142" fmla="*/ 99380 w 398811"/>
                  <a:gd name="connsiteY142" fmla="*/ 190750 h 470820"/>
                  <a:gd name="connsiteX143" fmla="*/ 312455 w 398811"/>
                  <a:gd name="connsiteY143" fmla="*/ 195608 h 470820"/>
                  <a:gd name="connsiteX144" fmla="*/ 301311 w 398811"/>
                  <a:gd name="connsiteY144" fmla="*/ 187988 h 470820"/>
                  <a:gd name="connsiteX145" fmla="*/ 307692 w 398811"/>
                  <a:gd name="connsiteY145" fmla="*/ 177606 h 470820"/>
                  <a:gd name="connsiteX146" fmla="*/ 319598 w 398811"/>
                  <a:gd name="connsiteY146" fmla="*/ 183892 h 470820"/>
                  <a:gd name="connsiteX147" fmla="*/ 312074 w 398811"/>
                  <a:gd name="connsiteY147" fmla="*/ 195608 h 470820"/>
                  <a:gd name="connsiteX148" fmla="*/ 72330 w 398811"/>
                  <a:gd name="connsiteY148" fmla="*/ 168557 h 470820"/>
                  <a:gd name="connsiteX149" fmla="*/ 68329 w 398811"/>
                  <a:gd name="connsiteY149" fmla="*/ 155412 h 470820"/>
                  <a:gd name="connsiteX150" fmla="*/ 81378 w 398811"/>
                  <a:gd name="connsiteY150" fmla="*/ 152269 h 470820"/>
                  <a:gd name="connsiteX151" fmla="*/ 84998 w 398811"/>
                  <a:gd name="connsiteY151" fmla="*/ 163890 h 470820"/>
                  <a:gd name="connsiteX152" fmla="*/ 327695 w 398811"/>
                  <a:gd name="connsiteY152" fmla="*/ 165033 h 470820"/>
                  <a:gd name="connsiteX153" fmla="*/ 314836 w 398811"/>
                  <a:gd name="connsiteY153" fmla="*/ 160746 h 470820"/>
                  <a:gd name="connsiteX154" fmla="*/ 318075 w 398811"/>
                  <a:gd name="connsiteY154" fmla="*/ 148935 h 470820"/>
                  <a:gd name="connsiteX155" fmla="*/ 331219 w 398811"/>
                  <a:gd name="connsiteY155" fmla="*/ 151698 h 470820"/>
                  <a:gd name="connsiteX156" fmla="*/ 327314 w 398811"/>
                  <a:gd name="connsiteY156" fmla="*/ 165033 h 470820"/>
                  <a:gd name="connsiteX157" fmla="*/ 64805 w 398811"/>
                  <a:gd name="connsiteY157" fmla="*/ 135124 h 470820"/>
                  <a:gd name="connsiteX158" fmla="*/ 64805 w 398811"/>
                  <a:gd name="connsiteY158" fmla="*/ 126742 h 470820"/>
                  <a:gd name="connsiteX159" fmla="*/ 64805 w 398811"/>
                  <a:gd name="connsiteY159" fmla="*/ 121408 h 470820"/>
                  <a:gd name="connsiteX160" fmla="*/ 78235 w 398811"/>
                  <a:gd name="connsiteY160" fmla="*/ 121980 h 470820"/>
                  <a:gd name="connsiteX161" fmla="*/ 78235 w 398811"/>
                  <a:gd name="connsiteY161" fmla="*/ 126742 h 470820"/>
                  <a:gd name="connsiteX162" fmla="*/ 78235 w 398811"/>
                  <a:gd name="connsiteY162" fmla="*/ 134172 h 470820"/>
                  <a:gd name="connsiteX163" fmla="*/ 333410 w 398811"/>
                  <a:gd name="connsiteY163" fmla="*/ 131314 h 470820"/>
                  <a:gd name="connsiteX164" fmla="*/ 319884 w 398811"/>
                  <a:gd name="connsiteY164" fmla="*/ 130838 h 470820"/>
                  <a:gd name="connsiteX165" fmla="*/ 319884 w 398811"/>
                  <a:gd name="connsiteY165" fmla="*/ 126742 h 470820"/>
                  <a:gd name="connsiteX166" fmla="*/ 319884 w 398811"/>
                  <a:gd name="connsiteY166" fmla="*/ 118646 h 470820"/>
                  <a:gd name="connsiteX167" fmla="*/ 333314 w 398811"/>
                  <a:gd name="connsiteY167" fmla="*/ 117598 h 470820"/>
                  <a:gd name="connsiteX168" fmla="*/ 333314 w 398811"/>
                  <a:gd name="connsiteY168" fmla="*/ 127123 h 470820"/>
                  <a:gd name="connsiteX169" fmla="*/ 333410 w 398811"/>
                  <a:gd name="connsiteY169" fmla="*/ 131314 h 470820"/>
                  <a:gd name="connsiteX170" fmla="*/ 80426 w 398811"/>
                  <a:gd name="connsiteY170" fmla="*/ 103882 h 470820"/>
                  <a:gd name="connsiteX171" fmla="*/ 67281 w 398811"/>
                  <a:gd name="connsiteY171" fmla="*/ 100929 h 470820"/>
                  <a:gd name="connsiteX172" fmla="*/ 70901 w 398811"/>
                  <a:gd name="connsiteY172" fmla="*/ 87785 h 470820"/>
                  <a:gd name="connsiteX173" fmla="*/ 83665 w 398811"/>
                  <a:gd name="connsiteY173" fmla="*/ 92071 h 470820"/>
                  <a:gd name="connsiteX174" fmla="*/ 80426 w 398811"/>
                  <a:gd name="connsiteY174" fmla="*/ 103882 h 470820"/>
                  <a:gd name="connsiteX175" fmla="*/ 316741 w 398811"/>
                  <a:gd name="connsiteY175" fmla="*/ 100548 h 470820"/>
                  <a:gd name="connsiteX176" fmla="*/ 313121 w 398811"/>
                  <a:gd name="connsiteY176" fmla="*/ 88928 h 470820"/>
                  <a:gd name="connsiteX177" fmla="*/ 325695 w 398811"/>
                  <a:gd name="connsiteY177" fmla="*/ 84165 h 470820"/>
                  <a:gd name="connsiteX178" fmla="*/ 329790 w 398811"/>
                  <a:gd name="connsiteY178" fmla="*/ 97310 h 470820"/>
                  <a:gd name="connsiteX179" fmla="*/ 91094 w 398811"/>
                  <a:gd name="connsiteY179" fmla="*/ 75307 h 470820"/>
                  <a:gd name="connsiteX180" fmla="*/ 79187 w 398811"/>
                  <a:gd name="connsiteY180" fmla="*/ 68925 h 470820"/>
                  <a:gd name="connsiteX181" fmla="*/ 86331 w 398811"/>
                  <a:gd name="connsiteY181" fmla="*/ 57210 h 470820"/>
                  <a:gd name="connsiteX182" fmla="*/ 97475 w 398811"/>
                  <a:gd name="connsiteY182" fmla="*/ 64925 h 470820"/>
                  <a:gd name="connsiteX183" fmla="*/ 91094 w 398811"/>
                  <a:gd name="connsiteY183" fmla="*/ 75307 h 470820"/>
                  <a:gd name="connsiteX184" fmla="*/ 305216 w 398811"/>
                  <a:gd name="connsiteY184" fmla="*/ 72450 h 470820"/>
                  <a:gd name="connsiteX185" fmla="*/ 298549 w 398811"/>
                  <a:gd name="connsiteY185" fmla="*/ 62163 h 470820"/>
                  <a:gd name="connsiteX186" fmla="*/ 309407 w 398811"/>
                  <a:gd name="connsiteY186" fmla="*/ 54162 h 470820"/>
                  <a:gd name="connsiteX187" fmla="*/ 316932 w 398811"/>
                  <a:gd name="connsiteY187" fmla="*/ 65687 h 470820"/>
                  <a:gd name="connsiteX188" fmla="*/ 109572 w 398811"/>
                  <a:gd name="connsiteY188" fmla="*/ 50733 h 470820"/>
                  <a:gd name="connsiteX189" fmla="*/ 100047 w 398811"/>
                  <a:gd name="connsiteY189" fmla="*/ 41208 h 470820"/>
                  <a:gd name="connsiteX190" fmla="*/ 109572 w 398811"/>
                  <a:gd name="connsiteY190" fmla="*/ 31683 h 470820"/>
                  <a:gd name="connsiteX191" fmla="*/ 118335 w 398811"/>
                  <a:gd name="connsiteY191" fmla="*/ 41970 h 470820"/>
                  <a:gd name="connsiteX192" fmla="*/ 109572 w 398811"/>
                  <a:gd name="connsiteY192" fmla="*/ 50733 h 470820"/>
                  <a:gd name="connsiteX193" fmla="*/ 286928 w 398811"/>
                  <a:gd name="connsiteY193" fmla="*/ 48351 h 470820"/>
                  <a:gd name="connsiteX194" fmla="*/ 277403 w 398811"/>
                  <a:gd name="connsiteY194" fmla="*/ 40160 h 470820"/>
                  <a:gd name="connsiteX195" fmla="*/ 285785 w 398811"/>
                  <a:gd name="connsiteY195" fmla="*/ 29682 h 470820"/>
                  <a:gd name="connsiteX196" fmla="*/ 296072 w 398811"/>
                  <a:gd name="connsiteY196" fmla="*/ 39207 h 470820"/>
                  <a:gd name="connsiteX197" fmla="*/ 133385 w 398811"/>
                  <a:gd name="connsiteY197" fmla="*/ 31587 h 470820"/>
                  <a:gd name="connsiteX198" fmla="*/ 126336 w 398811"/>
                  <a:gd name="connsiteY198" fmla="*/ 20062 h 470820"/>
                  <a:gd name="connsiteX199" fmla="*/ 138147 w 398811"/>
                  <a:gd name="connsiteY199" fmla="*/ 14061 h 470820"/>
                  <a:gd name="connsiteX200" fmla="*/ 144053 w 398811"/>
                  <a:gd name="connsiteY200" fmla="*/ 26158 h 470820"/>
                  <a:gd name="connsiteX201" fmla="*/ 132909 w 398811"/>
                  <a:gd name="connsiteY201" fmla="*/ 31587 h 470820"/>
                  <a:gd name="connsiteX202" fmla="*/ 261972 w 398811"/>
                  <a:gd name="connsiteY202" fmla="*/ 29873 h 470820"/>
                  <a:gd name="connsiteX203" fmla="*/ 251018 w 398811"/>
                  <a:gd name="connsiteY203" fmla="*/ 24253 h 470820"/>
                  <a:gd name="connsiteX204" fmla="*/ 256543 w 398811"/>
                  <a:gd name="connsiteY204" fmla="*/ 11966 h 470820"/>
                  <a:gd name="connsiteX205" fmla="*/ 268735 w 398811"/>
                  <a:gd name="connsiteY205" fmla="*/ 18157 h 470820"/>
                  <a:gd name="connsiteX206" fmla="*/ 160817 w 398811"/>
                  <a:gd name="connsiteY206" fmla="*/ 18919 h 470820"/>
                  <a:gd name="connsiteX207" fmla="*/ 157197 w 398811"/>
                  <a:gd name="connsiteY207" fmla="*/ 6060 h 470820"/>
                  <a:gd name="connsiteX208" fmla="*/ 170342 w 398811"/>
                  <a:gd name="connsiteY208" fmla="*/ 2631 h 470820"/>
                  <a:gd name="connsiteX209" fmla="*/ 173104 w 398811"/>
                  <a:gd name="connsiteY209" fmla="*/ 15871 h 470820"/>
                  <a:gd name="connsiteX210" fmla="*/ 160912 w 398811"/>
                  <a:gd name="connsiteY210" fmla="*/ 18919 h 470820"/>
                  <a:gd name="connsiteX211" fmla="*/ 233683 w 398811"/>
                  <a:gd name="connsiteY211" fmla="*/ 17967 h 470820"/>
                  <a:gd name="connsiteX212" fmla="*/ 221682 w 398811"/>
                  <a:gd name="connsiteY212" fmla="*/ 15204 h 470820"/>
                  <a:gd name="connsiteX213" fmla="*/ 224063 w 398811"/>
                  <a:gd name="connsiteY213" fmla="*/ 1965 h 470820"/>
                  <a:gd name="connsiteX214" fmla="*/ 237398 w 398811"/>
                  <a:gd name="connsiteY214" fmla="*/ 5013 h 470820"/>
                  <a:gd name="connsiteX215" fmla="*/ 191011 w 398811"/>
                  <a:gd name="connsiteY215" fmla="*/ 13395 h 470820"/>
                  <a:gd name="connsiteX216" fmla="*/ 190154 w 398811"/>
                  <a:gd name="connsiteY216" fmla="*/ -36 h 470820"/>
                  <a:gd name="connsiteX217" fmla="*/ 198917 w 398811"/>
                  <a:gd name="connsiteY217" fmla="*/ -36 h 470820"/>
                  <a:gd name="connsiteX218" fmla="*/ 203775 w 398811"/>
                  <a:gd name="connsiteY218" fmla="*/ -36 h 470820"/>
                  <a:gd name="connsiteX219" fmla="*/ 203775 w 398811"/>
                  <a:gd name="connsiteY219" fmla="*/ 13490 h 470820"/>
                  <a:gd name="connsiteX220" fmla="*/ 199298 w 398811"/>
                  <a:gd name="connsiteY220" fmla="*/ 13490 h 47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398811" h="470820">
                    <a:moveTo>
                      <a:pt x="198536" y="470690"/>
                    </a:moveTo>
                    <a:lnTo>
                      <a:pt x="185963" y="470690"/>
                    </a:lnTo>
                    <a:lnTo>
                      <a:pt x="185963" y="457260"/>
                    </a:lnTo>
                    <a:lnTo>
                      <a:pt x="198821" y="457260"/>
                    </a:lnTo>
                    <a:lnTo>
                      <a:pt x="198821" y="470785"/>
                    </a:lnTo>
                    <a:lnTo>
                      <a:pt x="198250" y="470785"/>
                    </a:lnTo>
                    <a:close/>
                    <a:moveTo>
                      <a:pt x="218824" y="470690"/>
                    </a:moveTo>
                    <a:lnTo>
                      <a:pt x="218252" y="457260"/>
                    </a:lnTo>
                    <a:lnTo>
                      <a:pt x="231016" y="456498"/>
                    </a:lnTo>
                    <a:lnTo>
                      <a:pt x="231968" y="469928"/>
                    </a:lnTo>
                    <a:close/>
                    <a:moveTo>
                      <a:pt x="166722" y="469642"/>
                    </a:moveTo>
                    <a:lnTo>
                      <a:pt x="153578" y="468690"/>
                    </a:lnTo>
                    <a:lnTo>
                      <a:pt x="154816" y="455259"/>
                    </a:lnTo>
                    <a:lnTo>
                      <a:pt x="167580" y="456212"/>
                    </a:lnTo>
                    <a:close/>
                    <a:moveTo>
                      <a:pt x="252447" y="467547"/>
                    </a:moveTo>
                    <a:lnTo>
                      <a:pt x="250828" y="454212"/>
                    </a:lnTo>
                    <a:cubicBezTo>
                      <a:pt x="255115" y="454212"/>
                      <a:pt x="259305" y="453164"/>
                      <a:pt x="263496" y="452497"/>
                    </a:cubicBezTo>
                    <a:lnTo>
                      <a:pt x="265496" y="465832"/>
                    </a:lnTo>
                    <a:cubicBezTo>
                      <a:pt x="260449" y="466499"/>
                      <a:pt x="256067" y="467070"/>
                      <a:pt x="251685" y="467547"/>
                    </a:cubicBezTo>
                    <a:close/>
                    <a:moveTo>
                      <a:pt x="134242" y="466499"/>
                    </a:moveTo>
                    <a:cubicBezTo>
                      <a:pt x="129861" y="465832"/>
                      <a:pt x="125479" y="465261"/>
                      <a:pt x="121192" y="464499"/>
                    </a:cubicBezTo>
                    <a:lnTo>
                      <a:pt x="123384" y="451259"/>
                    </a:lnTo>
                    <a:lnTo>
                      <a:pt x="136052" y="453069"/>
                    </a:lnTo>
                    <a:close/>
                    <a:moveTo>
                      <a:pt x="285023" y="462403"/>
                    </a:moveTo>
                    <a:lnTo>
                      <a:pt x="282356" y="449259"/>
                    </a:lnTo>
                    <a:lnTo>
                      <a:pt x="294738" y="446496"/>
                    </a:lnTo>
                    <a:lnTo>
                      <a:pt x="297882" y="459641"/>
                    </a:lnTo>
                    <a:close/>
                    <a:moveTo>
                      <a:pt x="101000" y="460784"/>
                    </a:moveTo>
                    <a:cubicBezTo>
                      <a:pt x="96618" y="459831"/>
                      <a:pt x="92332" y="458879"/>
                      <a:pt x="88141" y="457736"/>
                    </a:cubicBezTo>
                    <a:lnTo>
                      <a:pt x="91475" y="444687"/>
                    </a:lnTo>
                    <a:lnTo>
                      <a:pt x="103857" y="447639"/>
                    </a:lnTo>
                    <a:close/>
                    <a:moveTo>
                      <a:pt x="316360" y="454402"/>
                    </a:moveTo>
                    <a:lnTo>
                      <a:pt x="312359" y="441543"/>
                    </a:lnTo>
                    <a:cubicBezTo>
                      <a:pt x="316550" y="440305"/>
                      <a:pt x="320551" y="438972"/>
                      <a:pt x="324456" y="437638"/>
                    </a:cubicBezTo>
                    <a:lnTo>
                      <a:pt x="328647" y="450306"/>
                    </a:lnTo>
                    <a:cubicBezTo>
                      <a:pt x="324932" y="452211"/>
                      <a:pt x="320646" y="453164"/>
                      <a:pt x="316360" y="454402"/>
                    </a:cubicBezTo>
                    <a:close/>
                    <a:moveTo>
                      <a:pt x="68710" y="452116"/>
                    </a:moveTo>
                    <a:cubicBezTo>
                      <a:pt x="64424" y="450687"/>
                      <a:pt x="60137" y="449163"/>
                      <a:pt x="56232" y="447639"/>
                    </a:cubicBezTo>
                    <a:lnTo>
                      <a:pt x="61947" y="435066"/>
                    </a:lnTo>
                    <a:cubicBezTo>
                      <a:pt x="65662" y="436590"/>
                      <a:pt x="69662" y="438019"/>
                      <a:pt x="73758" y="439353"/>
                    </a:cubicBezTo>
                    <a:close/>
                    <a:moveTo>
                      <a:pt x="347697" y="442686"/>
                    </a:moveTo>
                    <a:lnTo>
                      <a:pt x="342173" y="430399"/>
                    </a:lnTo>
                    <a:cubicBezTo>
                      <a:pt x="346078" y="428589"/>
                      <a:pt x="349792" y="426684"/>
                      <a:pt x="353317" y="424779"/>
                    </a:cubicBezTo>
                    <a:lnTo>
                      <a:pt x="359794" y="436686"/>
                    </a:lnTo>
                    <a:cubicBezTo>
                      <a:pt x="355793" y="438876"/>
                      <a:pt x="351793" y="440877"/>
                      <a:pt x="347697" y="442686"/>
                    </a:cubicBezTo>
                    <a:close/>
                    <a:moveTo>
                      <a:pt x="38325" y="439067"/>
                    </a:moveTo>
                    <a:cubicBezTo>
                      <a:pt x="34039" y="436876"/>
                      <a:pt x="30134" y="434495"/>
                      <a:pt x="26515" y="432209"/>
                    </a:cubicBezTo>
                    <a:lnTo>
                      <a:pt x="33944" y="420874"/>
                    </a:lnTo>
                    <a:cubicBezTo>
                      <a:pt x="37373" y="423184"/>
                      <a:pt x="40935" y="425283"/>
                      <a:pt x="44612" y="427161"/>
                    </a:cubicBezTo>
                    <a:close/>
                    <a:moveTo>
                      <a:pt x="377034" y="425541"/>
                    </a:moveTo>
                    <a:lnTo>
                      <a:pt x="368748" y="414873"/>
                    </a:lnTo>
                    <a:cubicBezTo>
                      <a:pt x="371929" y="412506"/>
                      <a:pt x="374891" y="409861"/>
                      <a:pt x="377606" y="406968"/>
                    </a:cubicBezTo>
                    <a:lnTo>
                      <a:pt x="387131" y="416493"/>
                    </a:lnTo>
                    <a:cubicBezTo>
                      <a:pt x="383940" y="419826"/>
                      <a:pt x="380501" y="422915"/>
                      <a:pt x="376844" y="425732"/>
                    </a:cubicBezTo>
                    <a:close/>
                    <a:moveTo>
                      <a:pt x="10417" y="418779"/>
                    </a:moveTo>
                    <a:cubicBezTo>
                      <a:pt x="7026" y="415190"/>
                      <a:pt x="4140" y="411152"/>
                      <a:pt x="1845" y="406777"/>
                    </a:cubicBezTo>
                    <a:lnTo>
                      <a:pt x="13846" y="400586"/>
                    </a:lnTo>
                    <a:cubicBezTo>
                      <a:pt x="15561" y="403843"/>
                      <a:pt x="17703" y="406855"/>
                      <a:pt x="20228" y="409539"/>
                    </a:cubicBezTo>
                    <a:close/>
                    <a:moveTo>
                      <a:pt x="12703" y="399729"/>
                    </a:moveTo>
                    <a:lnTo>
                      <a:pt x="-727" y="398586"/>
                    </a:lnTo>
                    <a:cubicBezTo>
                      <a:pt x="-727" y="394204"/>
                      <a:pt x="225" y="389727"/>
                      <a:pt x="1082" y="385060"/>
                    </a:cubicBezTo>
                    <a:lnTo>
                      <a:pt x="14322" y="387537"/>
                    </a:lnTo>
                    <a:cubicBezTo>
                      <a:pt x="13484" y="391723"/>
                      <a:pt x="12884" y="395952"/>
                      <a:pt x="12512" y="400205"/>
                    </a:cubicBezTo>
                    <a:close/>
                    <a:moveTo>
                      <a:pt x="384750" y="395633"/>
                    </a:moveTo>
                    <a:cubicBezTo>
                      <a:pt x="384264" y="391536"/>
                      <a:pt x="383559" y="387466"/>
                      <a:pt x="382654" y="383441"/>
                    </a:cubicBezTo>
                    <a:lnTo>
                      <a:pt x="395798" y="380583"/>
                    </a:lnTo>
                    <a:cubicBezTo>
                      <a:pt x="396818" y="385011"/>
                      <a:pt x="397589" y="389496"/>
                      <a:pt x="398084" y="394014"/>
                    </a:cubicBezTo>
                    <a:close/>
                    <a:moveTo>
                      <a:pt x="18894" y="369439"/>
                    </a:moveTo>
                    <a:lnTo>
                      <a:pt x="6036" y="365439"/>
                    </a:lnTo>
                    <a:cubicBezTo>
                      <a:pt x="7369" y="361248"/>
                      <a:pt x="8893" y="356961"/>
                      <a:pt x="10512" y="352770"/>
                    </a:cubicBezTo>
                    <a:lnTo>
                      <a:pt x="23085" y="357628"/>
                    </a:lnTo>
                    <a:cubicBezTo>
                      <a:pt x="21371" y="362105"/>
                      <a:pt x="19942" y="366486"/>
                      <a:pt x="18704" y="369915"/>
                    </a:cubicBezTo>
                    <a:close/>
                    <a:moveTo>
                      <a:pt x="377320" y="366486"/>
                    </a:moveTo>
                    <a:cubicBezTo>
                      <a:pt x="375986" y="362581"/>
                      <a:pt x="374463" y="358676"/>
                      <a:pt x="372843" y="354771"/>
                    </a:cubicBezTo>
                    <a:lnTo>
                      <a:pt x="385226" y="349532"/>
                    </a:lnTo>
                    <a:cubicBezTo>
                      <a:pt x="387036" y="353628"/>
                      <a:pt x="388655" y="357914"/>
                      <a:pt x="390084" y="362010"/>
                    </a:cubicBezTo>
                    <a:close/>
                    <a:moveTo>
                      <a:pt x="30610" y="341436"/>
                    </a:moveTo>
                    <a:lnTo>
                      <a:pt x="18513" y="335340"/>
                    </a:lnTo>
                    <a:cubicBezTo>
                      <a:pt x="20514" y="331434"/>
                      <a:pt x="22704" y="327529"/>
                      <a:pt x="24895" y="323624"/>
                    </a:cubicBezTo>
                    <a:lnTo>
                      <a:pt x="36611" y="330387"/>
                    </a:lnTo>
                    <a:cubicBezTo>
                      <a:pt x="34420" y="333530"/>
                      <a:pt x="32420" y="337245"/>
                      <a:pt x="30610" y="340959"/>
                    </a:cubicBezTo>
                    <a:close/>
                    <a:moveTo>
                      <a:pt x="364652" y="337816"/>
                    </a:moveTo>
                    <a:cubicBezTo>
                      <a:pt x="362652" y="334101"/>
                      <a:pt x="360556" y="330387"/>
                      <a:pt x="358365" y="326862"/>
                    </a:cubicBezTo>
                    <a:lnTo>
                      <a:pt x="369891" y="319814"/>
                    </a:lnTo>
                    <a:cubicBezTo>
                      <a:pt x="372272" y="323624"/>
                      <a:pt x="374463" y="327529"/>
                      <a:pt x="376558" y="331434"/>
                    </a:cubicBezTo>
                    <a:close/>
                    <a:moveTo>
                      <a:pt x="46707" y="313908"/>
                    </a:moveTo>
                    <a:lnTo>
                      <a:pt x="35658" y="306288"/>
                    </a:lnTo>
                    <a:cubicBezTo>
                      <a:pt x="38230" y="302574"/>
                      <a:pt x="40897" y="298954"/>
                      <a:pt x="43564" y="295525"/>
                    </a:cubicBezTo>
                    <a:lnTo>
                      <a:pt x="54232" y="303812"/>
                    </a:lnTo>
                    <a:cubicBezTo>
                      <a:pt x="51660" y="307146"/>
                      <a:pt x="49089" y="310479"/>
                      <a:pt x="46707" y="313908"/>
                    </a:cubicBezTo>
                    <a:close/>
                    <a:moveTo>
                      <a:pt x="347697" y="310670"/>
                    </a:moveTo>
                    <a:cubicBezTo>
                      <a:pt x="345221" y="307336"/>
                      <a:pt x="342649" y="303907"/>
                      <a:pt x="339982" y="301145"/>
                    </a:cubicBezTo>
                    <a:lnTo>
                      <a:pt x="350365" y="292572"/>
                    </a:lnTo>
                    <a:cubicBezTo>
                      <a:pt x="353222" y="296001"/>
                      <a:pt x="355984" y="299526"/>
                      <a:pt x="358556" y="303145"/>
                    </a:cubicBezTo>
                    <a:close/>
                    <a:moveTo>
                      <a:pt x="66329" y="289524"/>
                    </a:moveTo>
                    <a:lnTo>
                      <a:pt x="56804" y="279999"/>
                    </a:lnTo>
                    <a:cubicBezTo>
                      <a:pt x="59947" y="276761"/>
                      <a:pt x="63090" y="273522"/>
                      <a:pt x="66329" y="270474"/>
                    </a:cubicBezTo>
                    <a:lnTo>
                      <a:pt x="75854" y="279999"/>
                    </a:lnTo>
                    <a:cubicBezTo>
                      <a:pt x="72330" y="283428"/>
                      <a:pt x="69377" y="286476"/>
                      <a:pt x="66519" y="289524"/>
                    </a:cubicBezTo>
                    <a:close/>
                    <a:moveTo>
                      <a:pt x="327409" y="286667"/>
                    </a:moveTo>
                    <a:cubicBezTo>
                      <a:pt x="324456" y="283714"/>
                      <a:pt x="321408" y="280761"/>
                      <a:pt x="317884" y="277999"/>
                    </a:cubicBezTo>
                    <a:lnTo>
                      <a:pt x="327409" y="268474"/>
                    </a:lnTo>
                    <a:cubicBezTo>
                      <a:pt x="330648" y="271427"/>
                      <a:pt x="333886" y="274475"/>
                      <a:pt x="336934" y="277999"/>
                    </a:cubicBezTo>
                    <a:close/>
                    <a:moveTo>
                      <a:pt x="89284" y="268474"/>
                    </a:moveTo>
                    <a:lnTo>
                      <a:pt x="81093" y="257711"/>
                    </a:lnTo>
                    <a:cubicBezTo>
                      <a:pt x="84617" y="254949"/>
                      <a:pt x="88332" y="252377"/>
                      <a:pt x="92046" y="249900"/>
                    </a:cubicBezTo>
                    <a:lnTo>
                      <a:pt x="100047" y="261711"/>
                    </a:lnTo>
                    <a:cubicBezTo>
                      <a:pt x="96428" y="263426"/>
                      <a:pt x="92999" y="265902"/>
                      <a:pt x="89665" y="268474"/>
                    </a:cubicBezTo>
                    <a:close/>
                    <a:moveTo>
                      <a:pt x="303501" y="266188"/>
                    </a:moveTo>
                    <a:cubicBezTo>
                      <a:pt x="300168" y="263807"/>
                      <a:pt x="296643" y="261426"/>
                      <a:pt x="293215" y="259330"/>
                    </a:cubicBezTo>
                    <a:lnTo>
                      <a:pt x="300263" y="247805"/>
                    </a:lnTo>
                    <a:cubicBezTo>
                      <a:pt x="304073" y="250091"/>
                      <a:pt x="307788" y="252663"/>
                      <a:pt x="311502" y="255330"/>
                    </a:cubicBezTo>
                    <a:close/>
                    <a:moveTo>
                      <a:pt x="115954" y="252186"/>
                    </a:moveTo>
                    <a:lnTo>
                      <a:pt x="110048" y="240090"/>
                    </a:lnTo>
                    <a:cubicBezTo>
                      <a:pt x="114144" y="238089"/>
                      <a:pt x="118335" y="236184"/>
                      <a:pt x="122431" y="234660"/>
                    </a:cubicBezTo>
                    <a:lnTo>
                      <a:pt x="127289" y="247233"/>
                    </a:lnTo>
                    <a:cubicBezTo>
                      <a:pt x="123421" y="248666"/>
                      <a:pt x="119631" y="250319"/>
                      <a:pt x="115954" y="252186"/>
                    </a:cubicBezTo>
                    <a:close/>
                    <a:moveTo>
                      <a:pt x="277212" y="250758"/>
                    </a:moveTo>
                    <a:cubicBezTo>
                      <a:pt x="273402" y="249043"/>
                      <a:pt x="269592" y="247519"/>
                      <a:pt x="265687" y="246186"/>
                    </a:cubicBezTo>
                    <a:lnTo>
                      <a:pt x="269497" y="235232"/>
                    </a:lnTo>
                    <a:cubicBezTo>
                      <a:pt x="266735" y="236851"/>
                      <a:pt x="263782" y="238375"/>
                      <a:pt x="260829" y="239804"/>
                    </a:cubicBezTo>
                    <a:lnTo>
                      <a:pt x="254924" y="227707"/>
                    </a:lnTo>
                    <a:cubicBezTo>
                      <a:pt x="258639" y="225897"/>
                      <a:pt x="262258" y="223897"/>
                      <a:pt x="265687" y="221802"/>
                    </a:cubicBezTo>
                    <a:lnTo>
                      <a:pt x="272831" y="233232"/>
                    </a:lnTo>
                    <a:lnTo>
                      <a:pt x="271688" y="233898"/>
                    </a:lnTo>
                    <a:cubicBezTo>
                      <a:pt x="275402" y="235232"/>
                      <a:pt x="279117" y="236756"/>
                      <a:pt x="282737" y="238470"/>
                    </a:cubicBezTo>
                    <a:close/>
                    <a:moveTo>
                      <a:pt x="140529" y="241233"/>
                    </a:moveTo>
                    <a:cubicBezTo>
                      <a:pt x="136433" y="239328"/>
                      <a:pt x="132337" y="237232"/>
                      <a:pt x="128432" y="234946"/>
                    </a:cubicBezTo>
                    <a:lnTo>
                      <a:pt x="135195" y="223326"/>
                    </a:lnTo>
                    <a:cubicBezTo>
                      <a:pt x="138719" y="225326"/>
                      <a:pt x="142434" y="227231"/>
                      <a:pt x="146149" y="228945"/>
                    </a:cubicBezTo>
                    <a:close/>
                    <a:moveTo>
                      <a:pt x="111954" y="223326"/>
                    </a:moveTo>
                    <a:cubicBezTo>
                      <a:pt x="108420" y="220331"/>
                      <a:pt x="105048" y="217151"/>
                      <a:pt x="101857" y="213801"/>
                    </a:cubicBezTo>
                    <a:lnTo>
                      <a:pt x="111382" y="204276"/>
                    </a:lnTo>
                    <a:cubicBezTo>
                      <a:pt x="114335" y="207133"/>
                      <a:pt x="117383" y="209895"/>
                      <a:pt x="120907" y="212467"/>
                    </a:cubicBezTo>
                    <a:close/>
                    <a:moveTo>
                      <a:pt x="289690" y="220944"/>
                    </a:moveTo>
                    <a:lnTo>
                      <a:pt x="281022" y="210753"/>
                    </a:lnTo>
                    <a:cubicBezTo>
                      <a:pt x="284137" y="208099"/>
                      <a:pt x="287090" y="205268"/>
                      <a:pt x="289880" y="202275"/>
                    </a:cubicBezTo>
                    <a:lnTo>
                      <a:pt x="299405" y="211800"/>
                    </a:lnTo>
                    <a:cubicBezTo>
                      <a:pt x="296072" y="214848"/>
                      <a:pt x="292738" y="217992"/>
                      <a:pt x="289309" y="220944"/>
                    </a:cubicBezTo>
                    <a:close/>
                    <a:moveTo>
                      <a:pt x="88427" y="198656"/>
                    </a:moveTo>
                    <a:cubicBezTo>
                      <a:pt x="85750" y="194945"/>
                      <a:pt x="83274" y="191099"/>
                      <a:pt x="80997" y="187131"/>
                    </a:cubicBezTo>
                    <a:lnTo>
                      <a:pt x="92713" y="180463"/>
                    </a:lnTo>
                    <a:cubicBezTo>
                      <a:pt x="94761" y="184005"/>
                      <a:pt x="96980" y="187438"/>
                      <a:pt x="99380" y="190750"/>
                    </a:cubicBezTo>
                    <a:close/>
                    <a:moveTo>
                      <a:pt x="312455" y="195608"/>
                    </a:moveTo>
                    <a:lnTo>
                      <a:pt x="301311" y="187988"/>
                    </a:lnTo>
                    <a:cubicBezTo>
                      <a:pt x="303616" y="184641"/>
                      <a:pt x="305749" y="181175"/>
                      <a:pt x="307692" y="177606"/>
                    </a:cubicBezTo>
                    <a:lnTo>
                      <a:pt x="319598" y="183892"/>
                    </a:lnTo>
                    <a:cubicBezTo>
                      <a:pt x="317293" y="187927"/>
                      <a:pt x="314788" y="191837"/>
                      <a:pt x="312074" y="195608"/>
                    </a:cubicBezTo>
                    <a:close/>
                    <a:moveTo>
                      <a:pt x="72330" y="168557"/>
                    </a:moveTo>
                    <a:cubicBezTo>
                      <a:pt x="70710" y="164268"/>
                      <a:pt x="69377" y="159877"/>
                      <a:pt x="68329" y="155412"/>
                    </a:cubicBezTo>
                    <a:lnTo>
                      <a:pt x="81378" y="152269"/>
                    </a:lnTo>
                    <a:cubicBezTo>
                      <a:pt x="82350" y="156211"/>
                      <a:pt x="83559" y="160091"/>
                      <a:pt x="84998" y="163890"/>
                    </a:cubicBezTo>
                    <a:close/>
                    <a:moveTo>
                      <a:pt x="327695" y="165033"/>
                    </a:moveTo>
                    <a:lnTo>
                      <a:pt x="314836" y="160746"/>
                    </a:lnTo>
                    <a:cubicBezTo>
                      <a:pt x="316160" y="156880"/>
                      <a:pt x="317246" y="152936"/>
                      <a:pt x="318075" y="148935"/>
                    </a:cubicBezTo>
                    <a:lnTo>
                      <a:pt x="331219" y="151698"/>
                    </a:lnTo>
                    <a:cubicBezTo>
                      <a:pt x="330200" y="156220"/>
                      <a:pt x="328895" y="160674"/>
                      <a:pt x="327314" y="165033"/>
                    </a:cubicBezTo>
                    <a:close/>
                    <a:moveTo>
                      <a:pt x="64805" y="135124"/>
                    </a:moveTo>
                    <a:cubicBezTo>
                      <a:pt x="64805" y="132362"/>
                      <a:pt x="64805" y="129600"/>
                      <a:pt x="64805" y="126742"/>
                    </a:cubicBezTo>
                    <a:cubicBezTo>
                      <a:pt x="64805" y="123885"/>
                      <a:pt x="64805" y="123123"/>
                      <a:pt x="64805" y="121408"/>
                    </a:cubicBezTo>
                    <a:lnTo>
                      <a:pt x="78235" y="121980"/>
                    </a:lnTo>
                    <a:cubicBezTo>
                      <a:pt x="78235" y="123599"/>
                      <a:pt x="78235" y="125123"/>
                      <a:pt x="78235" y="126742"/>
                    </a:cubicBezTo>
                    <a:cubicBezTo>
                      <a:pt x="78235" y="128361"/>
                      <a:pt x="78235" y="131695"/>
                      <a:pt x="78235" y="134172"/>
                    </a:cubicBezTo>
                    <a:close/>
                    <a:moveTo>
                      <a:pt x="333410" y="131314"/>
                    </a:moveTo>
                    <a:lnTo>
                      <a:pt x="319884" y="130838"/>
                    </a:lnTo>
                    <a:cubicBezTo>
                      <a:pt x="319884" y="129504"/>
                      <a:pt x="319884" y="128076"/>
                      <a:pt x="319884" y="126742"/>
                    </a:cubicBezTo>
                    <a:cubicBezTo>
                      <a:pt x="319884" y="125409"/>
                      <a:pt x="319884" y="121313"/>
                      <a:pt x="319884" y="118646"/>
                    </a:cubicBezTo>
                    <a:lnTo>
                      <a:pt x="333314" y="117598"/>
                    </a:lnTo>
                    <a:cubicBezTo>
                      <a:pt x="333314" y="120646"/>
                      <a:pt x="333314" y="123694"/>
                      <a:pt x="333314" y="127123"/>
                    </a:cubicBezTo>
                    <a:cubicBezTo>
                      <a:pt x="333505" y="128361"/>
                      <a:pt x="333410" y="129790"/>
                      <a:pt x="333410" y="131314"/>
                    </a:cubicBezTo>
                    <a:close/>
                    <a:moveTo>
                      <a:pt x="80426" y="103882"/>
                    </a:moveTo>
                    <a:lnTo>
                      <a:pt x="67281" y="100929"/>
                    </a:lnTo>
                    <a:cubicBezTo>
                      <a:pt x="68253" y="96487"/>
                      <a:pt x="69463" y="92099"/>
                      <a:pt x="70901" y="87785"/>
                    </a:cubicBezTo>
                    <a:lnTo>
                      <a:pt x="83665" y="92071"/>
                    </a:lnTo>
                    <a:cubicBezTo>
                      <a:pt x="82426" y="95976"/>
                      <a:pt x="80997" y="99786"/>
                      <a:pt x="80426" y="103882"/>
                    </a:cubicBezTo>
                    <a:close/>
                    <a:moveTo>
                      <a:pt x="316741" y="100548"/>
                    </a:moveTo>
                    <a:cubicBezTo>
                      <a:pt x="315770" y="96607"/>
                      <a:pt x="314560" y="92726"/>
                      <a:pt x="313121" y="88928"/>
                    </a:cubicBezTo>
                    <a:lnTo>
                      <a:pt x="325695" y="84165"/>
                    </a:lnTo>
                    <a:cubicBezTo>
                      <a:pt x="327342" y="88452"/>
                      <a:pt x="328714" y="92843"/>
                      <a:pt x="329790" y="97310"/>
                    </a:cubicBezTo>
                    <a:close/>
                    <a:moveTo>
                      <a:pt x="91094" y="75307"/>
                    </a:moveTo>
                    <a:lnTo>
                      <a:pt x="79187" y="68925"/>
                    </a:lnTo>
                    <a:cubicBezTo>
                      <a:pt x="81407" y="64925"/>
                      <a:pt x="83788" y="61020"/>
                      <a:pt x="86331" y="57210"/>
                    </a:cubicBezTo>
                    <a:lnTo>
                      <a:pt x="97475" y="64925"/>
                    </a:lnTo>
                    <a:cubicBezTo>
                      <a:pt x="95132" y="68250"/>
                      <a:pt x="92999" y="71717"/>
                      <a:pt x="91094" y="75307"/>
                    </a:cubicBezTo>
                    <a:close/>
                    <a:moveTo>
                      <a:pt x="305216" y="72450"/>
                    </a:moveTo>
                    <a:cubicBezTo>
                      <a:pt x="303168" y="68908"/>
                      <a:pt x="300948" y="65474"/>
                      <a:pt x="298549" y="62163"/>
                    </a:cubicBezTo>
                    <a:lnTo>
                      <a:pt x="309407" y="54162"/>
                    </a:lnTo>
                    <a:cubicBezTo>
                      <a:pt x="312112" y="57872"/>
                      <a:pt x="314627" y="61718"/>
                      <a:pt x="316932" y="65687"/>
                    </a:cubicBezTo>
                    <a:close/>
                    <a:moveTo>
                      <a:pt x="109572" y="50733"/>
                    </a:moveTo>
                    <a:lnTo>
                      <a:pt x="100047" y="41208"/>
                    </a:lnTo>
                    <a:cubicBezTo>
                      <a:pt x="103191" y="37969"/>
                      <a:pt x="106524" y="34826"/>
                      <a:pt x="109572" y="31683"/>
                    </a:cubicBezTo>
                    <a:lnTo>
                      <a:pt x="118335" y="41970"/>
                    </a:lnTo>
                    <a:cubicBezTo>
                      <a:pt x="115249" y="44718"/>
                      <a:pt x="112325" y="47645"/>
                      <a:pt x="109572" y="50733"/>
                    </a:cubicBezTo>
                    <a:close/>
                    <a:moveTo>
                      <a:pt x="286928" y="48351"/>
                    </a:moveTo>
                    <a:cubicBezTo>
                      <a:pt x="283918" y="45438"/>
                      <a:pt x="280736" y="42703"/>
                      <a:pt x="277403" y="40160"/>
                    </a:cubicBezTo>
                    <a:lnTo>
                      <a:pt x="285785" y="29682"/>
                    </a:lnTo>
                    <a:cubicBezTo>
                      <a:pt x="289376" y="32676"/>
                      <a:pt x="292814" y="35855"/>
                      <a:pt x="296072" y="39207"/>
                    </a:cubicBezTo>
                    <a:close/>
                    <a:moveTo>
                      <a:pt x="133385" y="31587"/>
                    </a:moveTo>
                    <a:lnTo>
                      <a:pt x="126336" y="20062"/>
                    </a:lnTo>
                    <a:cubicBezTo>
                      <a:pt x="130165" y="17848"/>
                      <a:pt x="134109" y="15845"/>
                      <a:pt x="138147" y="14061"/>
                    </a:cubicBezTo>
                    <a:lnTo>
                      <a:pt x="144053" y="26158"/>
                    </a:lnTo>
                    <a:cubicBezTo>
                      <a:pt x="140052" y="27492"/>
                      <a:pt x="136433" y="29492"/>
                      <a:pt x="132909" y="31587"/>
                    </a:cubicBezTo>
                    <a:close/>
                    <a:moveTo>
                      <a:pt x="261972" y="29873"/>
                    </a:moveTo>
                    <a:cubicBezTo>
                      <a:pt x="258420" y="27812"/>
                      <a:pt x="254762" y="25935"/>
                      <a:pt x="251018" y="24253"/>
                    </a:cubicBezTo>
                    <a:lnTo>
                      <a:pt x="256543" y="11966"/>
                    </a:lnTo>
                    <a:cubicBezTo>
                      <a:pt x="260715" y="13800"/>
                      <a:pt x="264792" y="15867"/>
                      <a:pt x="268735" y="18157"/>
                    </a:cubicBezTo>
                    <a:close/>
                    <a:moveTo>
                      <a:pt x="160817" y="18919"/>
                    </a:moveTo>
                    <a:lnTo>
                      <a:pt x="157197" y="6060"/>
                    </a:lnTo>
                    <a:cubicBezTo>
                      <a:pt x="161455" y="4727"/>
                      <a:pt x="165836" y="3584"/>
                      <a:pt x="170342" y="2631"/>
                    </a:cubicBezTo>
                    <a:lnTo>
                      <a:pt x="173104" y="15871"/>
                    </a:lnTo>
                    <a:cubicBezTo>
                      <a:pt x="168817" y="16728"/>
                      <a:pt x="164817" y="17681"/>
                      <a:pt x="160912" y="18919"/>
                    </a:cubicBezTo>
                    <a:close/>
                    <a:moveTo>
                      <a:pt x="233683" y="17967"/>
                    </a:moveTo>
                    <a:cubicBezTo>
                      <a:pt x="229730" y="16844"/>
                      <a:pt x="225730" y="15922"/>
                      <a:pt x="221682" y="15204"/>
                    </a:cubicBezTo>
                    <a:lnTo>
                      <a:pt x="224063" y="1965"/>
                    </a:lnTo>
                    <a:cubicBezTo>
                      <a:pt x="228559" y="2744"/>
                      <a:pt x="233007" y="3761"/>
                      <a:pt x="237398" y="5013"/>
                    </a:cubicBezTo>
                    <a:close/>
                    <a:moveTo>
                      <a:pt x="191011" y="13395"/>
                    </a:moveTo>
                    <a:lnTo>
                      <a:pt x="190154" y="-36"/>
                    </a:lnTo>
                    <a:lnTo>
                      <a:pt x="198917" y="-36"/>
                    </a:lnTo>
                    <a:lnTo>
                      <a:pt x="203775" y="-36"/>
                    </a:lnTo>
                    <a:lnTo>
                      <a:pt x="203775" y="13490"/>
                    </a:lnTo>
                    <a:lnTo>
                      <a:pt x="199298" y="13490"/>
                    </a:lnTo>
                    <a:close/>
                  </a:path>
                </a:pathLst>
              </a:custGeom>
              <a:solidFill>
                <a:srgbClr val="0D9E93"/>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23128D90-DAD2-4275-B821-63394D37C21C}"/>
                  </a:ext>
                </a:extLst>
              </p:cNvPr>
              <p:cNvSpPr/>
              <p:nvPr/>
            </p:nvSpPr>
            <p:spPr>
              <a:xfrm>
                <a:off x="5911405" y="3081337"/>
                <a:ext cx="386047" cy="457485"/>
              </a:xfrm>
              <a:custGeom>
                <a:avLst/>
                <a:gdLst>
                  <a:gd name="connsiteX0" fmla="*/ -727 w 386047"/>
                  <a:gd name="connsiteY0" fmla="*/ 393156 h 457485"/>
                  <a:gd name="connsiteX1" fmla="*/ 137194 w 386047"/>
                  <a:gd name="connsiteY1" fmla="*/ 228660 h 457485"/>
                  <a:gd name="connsiteX2" fmla="*/ 64995 w 386047"/>
                  <a:gd name="connsiteY2" fmla="*/ 120265 h 457485"/>
                  <a:gd name="connsiteX3" fmla="*/ 192725 w 386047"/>
                  <a:gd name="connsiteY3" fmla="*/ -36 h 457485"/>
                  <a:gd name="connsiteX4" fmla="*/ 320455 w 386047"/>
                  <a:gd name="connsiteY4" fmla="*/ 120265 h 457485"/>
                  <a:gd name="connsiteX5" fmla="*/ 247399 w 386047"/>
                  <a:gd name="connsiteY5" fmla="*/ 229136 h 457485"/>
                  <a:gd name="connsiteX6" fmla="*/ 247399 w 386047"/>
                  <a:gd name="connsiteY6" fmla="*/ 229136 h 457485"/>
                  <a:gd name="connsiteX7" fmla="*/ 385321 w 386047"/>
                  <a:gd name="connsiteY7" fmla="*/ 391728 h 457485"/>
                  <a:gd name="connsiteX8" fmla="*/ 385321 w 386047"/>
                  <a:gd name="connsiteY8" fmla="*/ 391728 h 457485"/>
                  <a:gd name="connsiteX9" fmla="*/ 192249 w 386047"/>
                  <a:gd name="connsiteY9" fmla="*/ 457450 h 457485"/>
                  <a:gd name="connsiteX10" fmla="*/ -727 w 386047"/>
                  <a:gd name="connsiteY10" fmla="*/ 393156 h 4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047" h="457485">
                    <a:moveTo>
                      <a:pt x="-727" y="393156"/>
                    </a:moveTo>
                    <a:cubicBezTo>
                      <a:pt x="3844" y="332577"/>
                      <a:pt x="60994" y="245519"/>
                      <a:pt x="137194" y="228660"/>
                    </a:cubicBezTo>
                    <a:cubicBezTo>
                      <a:pt x="93894" y="209883"/>
                      <a:pt x="65633" y="167456"/>
                      <a:pt x="64995" y="120265"/>
                    </a:cubicBezTo>
                    <a:cubicBezTo>
                      <a:pt x="64995" y="53590"/>
                      <a:pt x="122145" y="-36"/>
                      <a:pt x="192725" y="-36"/>
                    </a:cubicBezTo>
                    <a:cubicBezTo>
                      <a:pt x="263305" y="-36"/>
                      <a:pt x="320455" y="53876"/>
                      <a:pt x="320455" y="120265"/>
                    </a:cubicBezTo>
                    <a:cubicBezTo>
                      <a:pt x="319855" y="167834"/>
                      <a:pt x="291185" y="210549"/>
                      <a:pt x="247399" y="229136"/>
                    </a:cubicBezTo>
                    <a:lnTo>
                      <a:pt x="247399" y="229136"/>
                    </a:lnTo>
                    <a:cubicBezTo>
                      <a:pt x="322837" y="245900"/>
                      <a:pt x="379701" y="331815"/>
                      <a:pt x="385321" y="391728"/>
                    </a:cubicBezTo>
                    <a:lnTo>
                      <a:pt x="385321" y="391728"/>
                    </a:lnTo>
                    <a:cubicBezTo>
                      <a:pt x="369890" y="427637"/>
                      <a:pt x="287785" y="457450"/>
                      <a:pt x="192249" y="457450"/>
                    </a:cubicBezTo>
                    <a:cubicBezTo>
                      <a:pt x="94713" y="457450"/>
                      <a:pt x="12512" y="430018"/>
                      <a:pt x="-727" y="393156"/>
                    </a:cubicBezTo>
                    <a:close/>
                  </a:path>
                </a:pathLst>
              </a:custGeom>
              <a:solidFill>
                <a:srgbClr val="DD6D27"/>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6508763E-5438-401E-9086-FAE3E2E35009}"/>
                  </a:ext>
                </a:extLst>
              </p:cNvPr>
              <p:cNvSpPr/>
              <p:nvPr/>
            </p:nvSpPr>
            <p:spPr>
              <a:xfrm>
                <a:off x="6297643" y="3222402"/>
                <a:ext cx="385762" cy="457485"/>
              </a:xfrm>
              <a:custGeom>
                <a:avLst/>
                <a:gdLst>
                  <a:gd name="connsiteX0" fmla="*/ -727 w 385762"/>
                  <a:gd name="connsiteY0" fmla="*/ 393156 h 457485"/>
                  <a:gd name="connsiteX1" fmla="*/ 136909 w 385762"/>
                  <a:gd name="connsiteY1" fmla="*/ 228660 h 457485"/>
                  <a:gd name="connsiteX2" fmla="*/ 64709 w 385762"/>
                  <a:gd name="connsiteY2" fmla="*/ 120265 h 457485"/>
                  <a:gd name="connsiteX3" fmla="*/ 192439 w 385762"/>
                  <a:gd name="connsiteY3" fmla="*/ -36 h 457485"/>
                  <a:gd name="connsiteX4" fmla="*/ 320170 w 385762"/>
                  <a:gd name="connsiteY4" fmla="*/ 120265 h 457485"/>
                  <a:gd name="connsiteX5" fmla="*/ 247113 w 385762"/>
                  <a:gd name="connsiteY5" fmla="*/ 229041 h 457485"/>
                  <a:gd name="connsiteX6" fmla="*/ 247113 w 385762"/>
                  <a:gd name="connsiteY6" fmla="*/ 229041 h 457485"/>
                  <a:gd name="connsiteX7" fmla="*/ 385035 w 385762"/>
                  <a:gd name="connsiteY7" fmla="*/ 391728 h 457485"/>
                  <a:gd name="connsiteX8" fmla="*/ 385035 w 385762"/>
                  <a:gd name="connsiteY8" fmla="*/ 391728 h 457485"/>
                  <a:gd name="connsiteX9" fmla="*/ 191963 w 385762"/>
                  <a:gd name="connsiteY9" fmla="*/ 457450 h 457485"/>
                  <a:gd name="connsiteX10" fmla="*/ -727 w 385762"/>
                  <a:gd name="connsiteY10" fmla="*/ 393156 h 4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762" h="457485">
                    <a:moveTo>
                      <a:pt x="-727" y="393156"/>
                    </a:moveTo>
                    <a:cubicBezTo>
                      <a:pt x="4035" y="332482"/>
                      <a:pt x="60804" y="245519"/>
                      <a:pt x="136909" y="228660"/>
                    </a:cubicBezTo>
                    <a:cubicBezTo>
                      <a:pt x="93608" y="209883"/>
                      <a:pt x="65348" y="167456"/>
                      <a:pt x="64709" y="120265"/>
                    </a:cubicBezTo>
                    <a:cubicBezTo>
                      <a:pt x="64709" y="53590"/>
                      <a:pt x="121859" y="-36"/>
                      <a:pt x="192439" y="-36"/>
                    </a:cubicBezTo>
                    <a:cubicBezTo>
                      <a:pt x="263020" y="-36"/>
                      <a:pt x="320170" y="53876"/>
                      <a:pt x="320170" y="120265"/>
                    </a:cubicBezTo>
                    <a:cubicBezTo>
                      <a:pt x="319608" y="167821"/>
                      <a:pt x="290919" y="210527"/>
                      <a:pt x="247113" y="229041"/>
                    </a:cubicBezTo>
                    <a:lnTo>
                      <a:pt x="247113" y="229041"/>
                    </a:lnTo>
                    <a:cubicBezTo>
                      <a:pt x="322456" y="245805"/>
                      <a:pt x="379606" y="331815"/>
                      <a:pt x="385035" y="391728"/>
                    </a:cubicBezTo>
                    <a:lnTo>
                      <a:pt x="385035" y="391728"/>
                    </a:lnTo>
                    <a:cubicBezTo>
                      <a:pt x="369605" y="427542"/>
                      <a:pt x="287499" y="457450"/>
                      <a:pt x="191963" y="457450"/>
                    </a:cubicBezTo>
                    <a:cubicBezTo>
                      <a:pt x="94713" y="457450"/>
                      <a:pt x="12512" y="430018"/>
                      <a:pt x="-727" y="393156"/>
                    </a:cubicBezTo>
                    <a:close/>
                  </a:path>
                </a:pathLst>
              </a:custGeom>
              <a:solidFill>
                <a:srgbClr val="DD6D27"/>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A02E5D96-8DA8-4ADD-BD52-257FD46E8A1F}"/>
                  </a:ext>
                </a:extLst>
              </p:cNvPr>
              <p:cNvSpPr/>
              <p:nvPr/>
            </p:nvSpPr>
            <p:spPr>
              <a:xfrm>
                <a:off x="5604223" y="3574446"/>
                <a:ext cx="204406" cy="204406"/>
              </a:xfrm>
              <a:custGeom>
                <a:avLst/>
                <a:gdLst>
                  <a:gd name="connsiteX0" fmla="*/ 101476 w 204406"/>
                  <a:gd name="connsiteY0" fmla="*/ -36 h 204406"/>
                  <a:gd name="connsiteX1" fmla="*/ -727 w 204406"/>
                  <a:gd name="connsiteY1" fmla="*/ 102168 h 204406"/>
                  <a:gd name="connsiteX2" fmla="*/ 101476 w 204406"/>
                  <a:gd name="connsiteY2" fmla="*/ 204371 h 204406"/>
                  <a:gd name="connsiteX3" fmla="*/ 203679 w 204406"/>
                  <a:gd name="connsiteY3" fmla="*/ 102168 h 204406"/>
                  <a:gd name="connsiteX4" fmla="*/ 203679 w 204406"/>
                  <a:gd name="connsiteY4" fmla="*/ 102168 h 204406"/>
                  <a:gd name="connsiteX5" fmla="*/ 101666 w 204406"/>
                  <a:gd name="connsiteY5" fmla="*/ -36 h 204406"/>
                  <a:gd name="connsiteX6" fmla="*/ 101476 w 204406"/>
                  <a:gd name="connsiteY6" fmla="*/ -36 h 204406"/>
                  <a:gd name="connsiteX7" fmla="*/ 147196 w 204406"/>
                  <a:gd name="connsiteY7" fmla="*/ 135029 h 204406"/>
                  <a:gd name="connsiteX8" fmla="*/ 142909 w 204406"/>
                  <a:gd name="connsiteY8" fmla="*/ 139220 h 204406"/>
                  <a:gd name="connsiteX9" fmla="*/ 125669 w 204406"/>
                  <a:gd name="connsiteY9" fmla="*/ 139220 h 204406"/>
                  <a:gd name="connsiteX10" fmla="*/ 101476 w 204406"/>
                  <a:gd name="connsiteY10" fmla="*/ 115026 h 204406"/>
                  <a:gd name="connsiteX11" fmla="*/ 74806 w 204406"/>
                  <a:gd name="connsiteY11" fmla="*/ 141792 h 204406"/>
                  <a:gd name="connsiteX12" fmla="*/ 62709 w 204406"/>
                  <a:gd name="connsiteY12" fmla="*/ 141792 h 204406"/>
                  <a:gd name="connsiteX13" fmla="*/ 55851 w 204406"/>
                  <a:gd name="connsiteY13" fmla="*/ 135029 h 204406"/>
                  <a:gd name="connsiteX14" fmla="*/ 88617 w 204406"/>
                  <a:gd name="connsiteY14" fmla="*/ 102168 h 204406"/>
                  <a:gd name="connsiteX15" fmla="*/ 55851 w 204406"/>
                  <a:gd name="connsiteY15" fmla="*/ 69402 h 204406"/>
                  <a:gd name="connsiteX16" fmla="*/ 62614 w 204406"/>
                  <a:gd name="connsiteY16" fmla="*/ 62639 h 204406"/>
                  <a:gd name="connsiteX17" fmla="*/ 74872 w 204406"/>
                  <a:gd name="connsiteY17" fmla="*/ 62609 h 204406"/>
                  <a:gd name="connsiteX18" fmla="*/ 74901 w 204406"/>
                  <a:gd name="connsiteY18" fmla="*/ 62639 h 204406"/>
                  <a:gd name="connsiteX19" fmla="*/ 101476 w 204406"/>
                  <a:gd name="connsiteY19" fmla="*/ 89309 h 204406"/>
                  <a:gd name="connsiteX20" fmla="*/ 129098 w 204406"/>
                  <a:gd name="connsiteY20" fmla="*/ 61782 h 204406"/>
                  <a:gd name="connsiteX21" fmla="*/ 139471 w 204406"/>
                  <a:gd name="connsiteY21" fmla="*/ 61676 h 204406"/>
                  <a:gd name="connsiteX22" fmla="*/ 139576 w 204406"/>
                  <a:gd name="connsiteY22" fmla="*/ 61782 h 204406"/>
                  <a:gd name="connsiteX23" fmla="*/ 147196 w 204406"/>
                  <a:gd name="connsiteY23" fmla="*/ 69402 h 204406"/>
                  <a:gd name="connsiteX24" fmla="*/ 114430 w 204406"/>
                  <a:gd name="connsiteY24" fmla="*/ 102168 h 204406"/>
                  <a:gd name="connsiteX25" fmla="*/ 147196 w 204406"/>
                  <a:gd name="connsiteY25" fmla="*/ 135029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4406" h="204406">
                    <a:moveTo>
                      <a:pt x="101476" y="-36"/>
                    </a:moveTo>
                    <a:cubicBezTo>
                      <a:pt x="45030" y="-36"/>
                      <a:pt x="-727" y="45722"/>
                      <a:pt x="-727" y="102168"/>
                    </a:cubicBezTo>
                    <a:cubicBezTo>
                      <a:pt x="-727" y="158613"/>
                      <a:pt x="45030" y="204371"/>
                      <a:pt x="101476" y="204371"/>
                    </a:cubicBezTo>
                    <a:cubicBezTo>
                      <a:pt x="157921" y="204371"/>
                      <a:pt x="203679" y="158613"/>
                      <a:pt x="203679" y="102168"/>
                    </a:cubicBezTo>
                    <a:lnTo>
                      <a:pt x="203679" y="102168"/>
                    </a:lnTo>
                    <a:cubicBezTo>
                      <a:pt x="203736" y="45775"/>
                      <a:pt x="158054" y="17"/>
                      <a:pt x="101666" y="-36"/>
                    </a:cubicBezTo>
                    <a:cubicBezTo>
                      <a:pt x="101599" y="-36"/>
                      <a:pt x="101543" y="-36"/>
                      <a:pt x="101476" y="-36"/>
                    </a:cubicBezTo>
                    <a:close/>
                    <a:moveTo>
                      <a:pt x="147196" y="135029"/>
                    </a:moveTo>
                    <a:lnTo>
                      <a:pt x="142909" y="139220"/>
                    </a:lnTo>
                    <a:cubicBezTo>
                      <a:pt x="138147" y="143982"/>
                      <a:pt x="130431" y="143982"/>
                      <a:pt x="125669" y="139220"/>
                    </a:cubicBezTo>
                    <a:lnTo>
                      <a:pt x="101476" y="115026"/>
                    </a:lnTo>
                    <a:lnTo>
                      <a:pt x="74806" y="141792"/>
                    </a:lnTo>
                    <a:cubicBezTo>
                      <a:pt x="71462" y="145125"/>
                      <a:pt x="66052" y="145125"/>
                      <a:pt x="62709" y="141792"/>
                    </a:cubicBezTo>
                    <a:lnTo>
                      <a:pt x="55851" y="135029"/>
                    </a:lnTo>
                    <a:lnTo>
                      <a:pt x="88617" y="102168"/>
                    </a:lnTo>
                    <a:lnTo>
                      <a:pt x="55851" y="69402"/>
                    </a:lnTo>
                    <a:lnTo>
                      <a:pt x="62614" y="62639"/>
                    </a:lnTo>
                    <a:cubicBezTo>
                      <a:pt x="65995" y="59246"/>
                      <a:pt x="71482" y="59233"/>
                      <a:pt x="74872" y="62609"/>
                    </a:cubicBezTo>
                    <a:cubicBezTo>
                      <a:pt x="74882" y="62620"/>
                      <a:pt x="74891" y="62629"/>
                      <a:pt x="74901" y="62639"/>
                    </a:cubicBezTo>
                    <a:lnTo>
                      <a:pt x="101476" y="89309"/>
                    </a:lnTo>
                    <a:lnTo>
                      <a:pt x="129098" y="61782"/>
                    </a:lnTo>
                    <a:cubicBezTo>
                      <a:pt x="131937" y="58888"/>
                      <a:pt x="136575" y="58841"/>
                      <a:pt x="139471" y="61676"/>
                    </a:cubicBezTo>
                    <a:cubicBezTo>
                      <a:pt x="139509" y="61711"/>
                      <a:pt x="139537" y="61746"/>
                      <a:pt x="139576" y="61782"/>
                    </a:cubicBezTo>
                    <a:lnTo>
                      <a:pt x="147196" y="69402"/>
                    </a:lnTo>
                    <a:lnTo>
                      <a:pt x="114430" y="102168"/>
                    </a:lnTo>
                    <a:lnTo>
                      <a:pt x="147196" y="135029"/>
                    </a:lnTo>
                    <a:close/>
                  </a:path>
                </a:pathLst>
              </a:custGeom>
              <a:solidFill>
                <a:srgbClr val="DD6D27"/>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9323A8B-8DD6-4D8E-8442-2AEB30F661E5}"/>
                  </a:ext>
                </a:extLst>
              </p:cNvPr>
              <p:cNvSpPr/>
              <p:nvPr/>
            </p:nvSpPr>
            <p:spPr>
              <a:xfrm>
                <a:off x="5660802" y="3634673"/>
                <a:ext cx="91249" cy="84767"/>
              </a:xfrm>
              <a:custGeom>
                <a:avLst/>
                <a:gdLst>
                  <a:gd name="connsiteX0" fmla="*/ 90236 w 91249"/>
                  <a:gd name="connsiteY0" fmla="*/ 75373 h 84767"/>
                  <a:gd name="connsiteX1" fmla="*/ 86045 w 91249"/>
                  <a:gd name="connsiteY1" fmla="*/ 79660 h 84767"/>
                  <a:gd name="connsiteX2" fmla="*/ 68805 w 91249"/>
                  <a:gd name="connsiteY2" fmla="*/ 79660 h 84767"/>
                  <a:gd name="connsiteX3" fmla="*/ 44897 w 91249"/>
                  <a:gd name="connsiteY3" fmla="*/ 55466 h 84767"/>
                  <a:gd name="connsiteX4" fmla="*/ 18132 w 91249"/>
                  <a:gd name="connsiteY4" fmla="*/ 82231 h 84767"/>
                  <a:gd name="connsiteX5" fmla="*/ 6035 w 91249"/>
                  <a:gd name="connsiteY5" fmla="*/ 82231 h 84767"/>
                  <a:gd name="connsiteX6" fmla="*/ -727 w 91249"/>
                  <a:gd name="connsiteY6" fmla="*/ 75373 h 84767"/>
                  <a:gd name="connsiteX7" fmla="*/ 32039 w 91249"/>
                  <a:gd name="connsiteY7" fmla="*/ 42607 h 84767"/>
                  <a:gd name="connsiteX8" fmla="*/ -727 w 91249"/>
                  <a:gd name="connsiteY8" fmla="*/ 9746 h 84767"/>
                  <a:gd name="connsiteX9" fmla="*/ 5940 w 91249"/>
                  <a:gd name="connsiteY9" fmla="*/ 3078 h 84767"/>
                  <a:gd name="connsiteX10" fmla="*/ 18199 w 91249"/>
                  <a:gd name="connsiteY10" fmla="*/ 3049 h 84767"/>
                  <a:gd name="connsiteX11" fmla="*/ 18227 w 91249"/>
                  <a:gd name="connsiteY11" fmla="*/ 3078 h 84767"/>
                  <a:gd name="connsiteX12" fmla="*/ 44897 w 91249"/>
                  <a:gd name="connsiteY12" fmla="*/ 29749 h 84767"/>
                  <a:gd name="connsiteX13" fmla="*/ 72425 w 91249"/>
                  <a:gd name="connsiteY13" fmla="*/ 2126 h 84767"/>
                  <a:gd name="connsiteX14" fmla="*/ 82902 w 91249"/>
                  <a:gd name="connsiteY14" fmla="*/ 2126 h 84767"/>
                  <a:gd name="connsiteX15" fmla="*/ 90522 w 91249"/>
                  <a:gd name="connsiteY15" fmla="*/ 9746 h 84767"/>
                  <a:gd name="connsiteX16" fmla="*/ 57756 w 91249"/>
                  <a:gd name="connsiteY16" fmla="*/ 42607 h 84767"/>
                  <a:gd name="connsiteX17" fmla="*/ 90522 w 91249"/>
                  <a:gd name="connsiteY17" fmla="*/ 75373 h 8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249" h="84767">
                    <a:moveTo>
                      <a:pt x="90236" y="75373"/>
                    </a:moveTo>
                    <a:lnTo>
                      <a:pt x="86045" y="79660"/>
                    </a:lnTo>
                    <a:cubicBezTo>
                      <a:pt x="81283" y="84422"/>
                      <a:pt x="73567" y="84422"/>
                      <a:pt x="68805" y="79660"/>
                    </a:cubicBezTo>
                    <a:lnTo>
                      <a:pt x="44897" y="55466"/>
                    </a:lnTo>
                    <a:lnTo>
                      <a:pt x="18132" y="82231"/>
                    </a:lnTo>
                    <a:cubicBezTo>
                      <a:pt x="14789" y="85565"/>
                      <a:pt x="9378" y="85565"/>
                      <a:pt x="6035" y="82231"/>
                    </a:cubicBezTo>
                    <a:lnTo>
                      <a:pt x="-727" y="75373"/>
                    </a:lnTo>
                    <a:lnTo>
                      <a:pt x="32039" y="42607"/>
                    </a:lnTo>
                    <a:lnTo>
                      <a:pt x="-727" y="9746"/>
                    </a:lnTo>
                    <a:lnTo>
                      <a:pt x="5940" y="3078"/>
                    </a:lnTo>
                    <a:cubicBezTo>
                      <a:pt x="9321" y="-314"/>
                      <a:pt x="14808" y="-328"/>
                      <a:pt x="18199" y="3049"/>
                    </a:cubicBezTo>
                    <a:cubicBezTo>
                      <a:pt x="18208" y="3059"/>
                      <a:pt x="18217" y="3069"/>
                      <a:pt x="18227" y="3078"/>
                    </a:cubicBezTo>
                    <a:lnTo>
                      <a:pt x="44897" y="29749"/>
                    </a:lnTo>
                    <a:lnTo>
                      <a:pt x="72425" y="2126"/>
                    </a:lnTo>
                    <a:cubicBezTo>
                      <a:pt x="75320" y="-756"/>
                      <a:pt x="80006" y="-756"/>
                      <a:pt x="82902" y="2126"/>
                    </a:cubicBezTo>
                    <a:lnTo>
                      <a:pt x="90522" y="9746"/>
                    </a:lnTo>
                    <a:lnTo>
                      <a:pt x="57756" y="42607"/>
                    </a:lnTo>
                    <a:lnTo>
                      <a:pt x="90522" y="75373"/>
                    </a:lnTo>
                    <a:close/>
                  </a:path>
                </a:pathLst>
              </a:custGeom>
              <a:solidFill>
                <a:srgbClr val="FFFFFF"/>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BFA4A35-A9A7-437F-8B25-5855A8B2D1B8}"/>
                  </a:ext>
                </a:extLst>
              </p:cNvPr>
              <p:cNvSpPr/>
              <p:nvPr/>
            </p:nvSpPr>
            <p:spPr>
              <a:xfrm>
                <a:off x="6000178" y="3455478"/>
                <a:ext cx="204406" cy="204406"/>
              </a:xfrm>
              <a:custGeom>
                <a:avLst/>
                <a:gdLst>
                  <a:gd name="connsiteX0" fmla="*/ 101476 w 204406"/>
                  <a:gd name="connsiteY0" fmla="*/ -36 h 204406"/>
                  <a:gd name="connsiteX1" fmla="*/ -727 w 204406"/>
                  <a:gd name="connsiteY1" fmla="*/ 102169 h 204406"/>
                  <a:gd name="connsiteX2" fmla="*/ 101476 w 204406"/>
                  <a:gd name="connsiteY2" fmla="*/ 204371 h 204406"/>
                  <a:gd name="connsiteX3" fmla="*/ 203679 w 204406"/>
                  <a:gd name="connsiteY3" fmla="*/ 102167 h 204406"/>
                  <a:gd name="connsiteX4" fmla="*/ 203679 w 204406"/>
                  <a:gd name="connsiteY4" fmla="*/ 101691 h 204406"/>
                  <a:gd name="connsiteX5" fmla="*/ 203679 w 204406"/>
                  <a:gd name="connsiteY5" fmla="*/ 101691 h 204406"/>
                  <a:gd name="connsiteX6" fmla="*/ 101476 w 204406"/>
                  <a:gd name="connsiteY6" fmla="*/ -36 h 2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406" h="204406">
                    <a:moveTo>
                      <a:pt x="101476" y="-36"/>
                    </a:moveTo>
                    <a:cubicBezTo>
                      <a:pt x="45030" y="-35"/>
                      <a:pt x="-727" y="45723"/>
                      <a:pt x="-727" y="102169"/>
                    </a:cubicBezTo>
                    <a:cubicBezTo>
                      <a:pt x="-727" y="158614"/>
                      <a:pt x="45030" y="204372"/>
                      <a:pt x="101476" y="204371"/>
                    </a:cubicBezTo>
                    <a:cubicBezTo>
                      <a:pt x="157920" y="204370"/>
                      <a:pt x="203679" y="158612"/>
                      <a:pt x="203679" y="102167"/>
                    </a:cubicBezTo>
                    <a:cubicBezTo>
                      <a:pt x="203679" y="102008"/>
                      <a:pt x="203679" y="101849"/>
                      <a:pt x="203679" y="101691"/>
                    </a:cubicBezTo>
                    <a:lnTo>
                      <a:pt x="203679" y="101691"/>
                    </a:lnTo>
                    <a:cubicBezTo>
                      <a:pt x="203412" y="45432"/>
                      <a:pt x="157740" y="-37"/>
                      <a:pt x="101476" y="-36"/>
                    </a:cubicBezTo>
                    <a:close/>
                  </a:path>
                </a:pathLst>
              </a:custGeom>
              <a:solidFill>
                <a:srgbClr val="0D9E93"/>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8903EE-D925-422F-90B8-A0F6FB883794}"/>
                  </a:ext>
                </a:extLst>
              </p:cNvPr>
              <p:cNvSpPr/>
              <p:nvPr/>
            </p:nvSpPr>
            <p:spPr>
              <a:xfrm>
                <a:off x="6045326" y="3523032"/>
                <a:ext cx="119729" cy="84846"/>
              </a:xfrm>
              <a:custGeom>
                <a:avLst/>
                <a:gdLst>
                  <a:gd name="connsiteX0" fmla="*/ 43754 w 119729"/>
                  <a:gd name="connsiteY0" fmla="*/ 84811 h 84846"/>
                  <a:gd name="connsiteX1" fmla="*/ -727 w 119729"/>
                  <a:gd name="connsiteY1" fmla="*/ 40234 h 84846"/>
                  <a:gd name="connsiteX2" fmla="*/ 6321 w 119729"/>
                  <a:gd name="connsiteY2" fmla="*/ 33185 h 84846"/>
                  <a:gd name="connsiteX3" fmla="*/ 22485 w 119729"/>
                  <a:gd name="connsiteY3" fmla="*/ 33158 h 84846"/>
                  <a:gd name="connsiteX4" fmla="*/ 22514 w 119729"/>
                  <a:gd name="connsiteY4" fmla="*/ 33185 h 84846"/>
                  <a:gd name="connsiteX5" fmla="*/ 43754 w 119729"/>
                  <a:gd name="connsiteY5" fmla="*/ 54521 h 84846"/>
                  <a:gd name="connsiteX6" fmla="*/ 94427 w 119729"/>
                  <a:gd name="connsiteY6" fmla="*/ 3848 h 84846"/>
                  <a:gd name="connsiteX7" fmla="*/ 113477 w 119729"/>
                  <a:gd name="connsiteY7" fmla="*/ 3848 h 84846"/>
                  <a:gd name="connsiteX8" fmla="*/ 119002 w 119729"/>
                  <a:gd name="connsiteY8" fmla="*/ 9373 h 84846"/>
                  <a:gd name="connsiteX9" fmla="*/ 43754 w 119729"/>
                  <a:gd name="connsiteY9" fmla="*/ 84811 h 8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29" h="84846">
                    <a:moveTo>
                      <a:pt x="43754" y="84811"/>
                    </a:moveTo>
                    <a:lnTo>
                      <a:pt x="-727" y="40234"/>
                    </a:lnTo>
                    <a:lnTo>
                      <a:pt x="6321" y="33185"/>
                    </a:lnTo>
                    <a:cubicBezTo>
                      <a:pt x="10779" y="28714"/>
                      <a:pt x="18017" y="28701"/>
                      <a:pt x="22485" y="33158"/>
                    </a:cubicBezTo>
                    <a:cubicBezTo>
                      <a:pt x="22494" y="33166"/>
                      <a:pt x="22504" y="33176"/>
                      <a:pt x="22514" y="33185"/>
                    </a:cubicBezTo>
                    <a:lnTo>
                      <a:pt x="43754" y="54521"/>
                    </a:lnTo>
                    <a:lnTo>
                      <a:pt x="94427" y="3848"/>
                    </a:lnTo>
                    <a:cubicBezTo>
                      <a:pt x="99723" y="-1330"/>
                      <a:pt x="108181" y="-1330"/>
                      <a:pt x="113477" y="3848"/>
                    </a:cubicBezTo>
                    <a:lnTo>
                      <a:pt x="119002" y="9373"/>
                    </a:lnTo>
                    <a:lnTo>
                      <a:pt x="43754" y="84811"/>
                    </a:lnTo>
                    <a:close/>
                  </a:path>
                </a:pathLst>
              </a:custGeom>
              <a:solidFill>
                <a:srgbClr val="FFFFFF"/>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05870C2-13F4-4B44-A226-759748226E5E}"/>
                  </a:ext>
                </a:extLst>
              </p:cNvPr>
              <p:cNvSpPr/>
              <p:nvPr/>
            </p:nvSpPr>
            <p:spPr>
              <a:xfrm>
                <a:off x="6394226" y="3570349"/>
                <a:ext cx="204597" cy="204599"/>
              </a:xfrm>
              <a:custGeom>
                <a:avLst/>
                <a:gdLst>
                  <a:gd name="connsiteX0" fmla="*/ 102048 w 204597"/>
                  <a:gd name="connsiteY0" fmla="*/ -35 h 204599"/>
                  <a:gd name="connsiteX1" fmla="*/ -726 w 204597"/>
                  <a:gd name="connsiteY1" fmla="*/ 101787 h 204599"/>
                  <a:gd name="connsiteX2" fmla="*/ 101096 w 204597"/>
                  <a:gd name="connsiteY2" fmla="*/ 204562 h 204599"/>
                  <a:gd name="connsiteX3" fmla="*/ 203871 w 204597"/>
                  <a:gd name="connsiteY3" fmla="*/ 102739 h 204599"/>
                  <a:gd name="connsiteX4" fmla="*/ 203871 w 204597"/>
                  <a:gd name="connsiteY4" fmla="*/ 102264 h 204599"/>
                  <a:gd name="connsiteX5" fmla="*/ 203871 w 204597"/>
                  <a:gd name="connsiteY5" fmla="*/ 102264 h 204599"/>
                  <a:gd name="connsiteX6" fmla="*/ 102048 w 204597"/>
                  <a:gd name="connsiteY6" fmla="*/ -35 h 20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597" h="204599">
                    <a:moveTo>
                      <a:pt x="102048" y="-35"/>
                    </a:moveTo>
                    <a:cubicBezTo>
                      <a:pt x="45555" y="-297"/>
                      <a:pt x="-460" y="45289"/>
                      <a:pt x="-726" y="101787"/>
                    </a:cubicBezTo>
                    <a:cubicBezTo>
                      <a:pt x="-984" y="158280"/>
                      <a:pt x="44603" y="204296"/>
                      <a:pt x="101096" y="204562"/>
                    </a:cubicBezTo>
                    <a:cubicBezTo>
                      <a:pt x="157588" y="204820"/>
                      <a:pt x="203604" y="159233"/>
                      <a:pt x="203871" y="102739"/>
                    </a:cubicBezTo>
                    <a:cubicBezTo>
                      <a:pt x="203871" y="102581"/>
                      <a:pt x="203871" y="102422"/>
                      <a:pt x="203871" y="102264"/>
                    </a:cubicBezTo>
                    <a:lnTo>
                      <a:pt x="203871" y="102264"/>
                    </a:lnTo>
                    <a:cubicBezTo>
                      <a:pt x="203871" y="45951"/>
                      <a:pt x="158360" y="227"/>
                      <a:pt x="102048" y="-35"/>
                    </a:cubicBezTo>
                    <a:close/>
                  </a:path>
                </a:pathLst>
              </a:custGeom>
              <a:solidFill>
                <a:srgbClr val="0D9E93"/>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5AE67B4-923C-4642-A1C1-31570BA935F8}"/>
                  </a:ext>
                </a:extLst>
              </p:cNvPr>
              <p:cNvSpPr/>
              <p:nvPr/>
            </p:nvSpPr>
            <p:spPr>
              <a:xfrm>
                <a:off x="6439852" y="3638587"/>
                <a:ext cx="119824" cy="84829"/>
              </a:xfrm>
              <a:custGeom>
                <a:avLst/>
                <a:gdLst>
                  <a:gd name="connsiteX0" fmla="*/ 43469 w 119824"/>
                  <a:gd name="connsiteY0" fmla="*/ 84794 h 84829"/>
                  <a:gd name="connsiteX1" fmla="*/ -727 w 119824"/>
                  <a:gd name="connsiteY1" fmla="*/ 40217 h 84829"/>
                  <a:gd name="connsiteX2" fmla="*/ 6321 w 119824"/>
                  <a:gd name="connsiteY2" fmla="*/ 33264 h 84829"/>
                  <a:gd name="connsiteX3" fmla="*/ 22485 w 119824"/>
                  <a:gd name="connsiteY3" fmla="*/ 33236 h 84829"/>
                  <a:gd name="connsiteX4" fmla="*/ 22514 w 119824"/>
                  <a:gd name="connsiteY4" fmla="*/ 33264 h 84829"/>
                  <a:gd name="connsiteX5" fmla="*/ 43754 w 119824"/>
                  <a:gd name="connsiteY5" fmla="*/ 54504 h 84829"/>
                  <a:gd name="connsiteX6" fmla="*/ 94523 w 119824"/>
                  <a:gd name="connsiteY6" fmla="*/ 3927 h 84829"/>
                  <a:gd name="connsiteX7" fmla="*/ 113516 w 119824"/>
                  <a:gd name="connsiteY7" fmla="*/ 3869 h 84829"/>
                  <a:gd name="connsiteX8" fmla="*/ 113573 w 119824"/>
                  <a:gd name="connsiteY8" fmla="*/ 3927 h 84829"/>
                  <a:gd name="connsiteX9" fmla="*/ 119097 w 119824"/>
                  <a:gd name="connsiteY9" fmla="*/ 9451 h 84829"/>
                  <a:gd name="connsiteX10" fmla="*/ 43754 w 119824"/>
                  <a:gd name="connsiteY10" fmla="*/ 84794 h 8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824" h="84829">
                    <a:moveTo>
                      <a:pt x="43469" y="84794"/>
                    </a:moveTo>
                    <a:lnTo>
                      <a:pt x="-727" y="40217"/>
                    </a:lnTo>
                    <a:lnTo>
                      <a:pt x="6321" y="33264"/>
                    </a:lnTo>
                    <a:cubicBezTo>
                      <a:pt x="10779" y="28793"/>
                      <a:pt x="18018" y="28779"/>
                      <a:pt x="22485" y="33236"/>
                    </a:cubicBezTo>
                    <a:cubicBezTo>
                      <a:pt x="22494" y="33245"/>
                      <a:pt x="22504" y="33254"/>
                      <a:pt x="22514" y="33264"/>
                    </a:cubicBezTo>
                    <a:lnTo>
                      <a:pt x="43754" y="54504"/>
                    </a:lnTo>
                    <a:lnTo>
                      <a:pt x="94523" y="3927"/>
                    </a:lnTo>
                    <a:cubicBezTo>
                      <a:pt x="99752" y="-1334"/>
                      <a:pt x="108258" y="-1360"/>
                      <a:pt x="113516" y="3869"/>
                    </a:cubicBezTo>
                    <a:cubicBezTo>
                      <a:pt x="113534" y="3889"/>
                      <a:pt x="113553" y="3908"/>
                      <a:pt x="113573" y="3927"/>
                    </a:cubicBezTo>
                    <a:lnTo>
                      <a:pt x="119097" y="9451"/>
                    </a:lnTo>
                    <a:lnTo>
                      <a:pt x="43754" y="84794"/>
                    </a:lnTo>
                    <a:close/>
                  </a:path>
                </a:pathLst>
              </a:custGeom>
              <a:solidFill>
                <a:srgbClr val="FFFFFF"/>
              </a:solidFill>
              <a:ln w="9525" cap="flat">
                <a:noFill/>
                <a:prstDash val="solid"/>
                <a:miter/>
              </a:ln>
            </p:spPr>
            <p:txBody>
              <a:bodyPr rtlCol="0" anchor="ctr"/>
              <a:lstStyle/>
              <a:p>
                <a:endParaRPr lang="en-US"/>
              </a:p>
            </p:txBody>
          </p:sp>
        </p:grpSp>
        <p:sp>
          <p:nvSpPr>
            <p:cNvPr id="125" name="TextBox 124">
              <a:extLst>
                <a:ext uri="{FF2B5EF4-FFF2-40B4-BE49-F238E27FC236}">
                  <a16:creationId xmlns:a16="http://schemas.microsoft.com/office/drawing/2014/main" id="{C3F49D10-2230-4F18-BD9F-BC279FD04B69}"/>
                </a:ext>
              </a:extLst>
            </p:cNvPr>
            <p:cNvSpPr txBox="1"/>
            <p:nvPr/>
          </p:nvSpPr>
          <p:spPr>
            <a:xfrm>
              <a:off x="7357340" y="2223379"/>
              <a:ext cx="2038692" cy="584775"/>
            </a:xfrm>
            <a:prstGeom prst="rect">
              <a:avLst/>
            </a:prstGeom>
            <a:noFill/>
          </p:spPr>
          <p:txBody>
            <a:bodyPr wrap="square" rtlCol="0">
              <a:spAutoFit/>
            </a:bodyPr>
            <a:lstStyle/>
            <a:p>
              <a:r>
                <a:rPr lang="en-US" b="1">
                  <a:solidFill>
                    <a:schemeClr val="accent1"/>
                  </a:solidFill>
                </a:rPr>
                <a:t>10% </a:t>
              </a:r>
              <a:r>
                <a:rPr lang="en-US" sz="1400"/>
                <a:t>increase in customer loyalty</a:t>
              </a:r>
            </a:p>
          </p:txBody>
        </p:sp>
        <p:sp>
          <p:nvSpPr>
            <p:cNvPr id="126" name="TextBox 125">
              <a:extLst>
                <a:ext uri="{FF2B5EF4-FFF2-40B4-BE49-F238E27FC236}">
                  <a16:creationId xmlns:a16="http://schemas.microsoft.com/office/drawing/2014/main" id="{D1703DDF-BFAE-4B14-918B-E65BF6C51F2B}"/>
                </a:ext>
              </a:extLst>
            </p:cNvPr>
            <p:cNvSpPr txBox="1"/>
            <p:nvPr/>
          </p:nvSpPr>
          <p:spPr>
            <a:xfrm>
              <a:off x="10021121" y="2215790"/>
              <a:ext cx="2038692" cy="584775"/>
            </a:xfrm>
            <a:prstGeom prst="rect">
              <a:avLst/>
            </a:prstGeom>
            <a:noFill/>
          </p:spPr>
          <p:txBody>
            <a:bodyPr wrap="square" rtlCol="0">
              <a:spAutoFit/>
            </a:bodyPr>
            <a:lstStyle/>
            <a:p>
              <a:r>
                <a:rPr lang="en-US" b="1">
                  <a:solidFill>
                    <a:schemeClr val="accent1"/>
                  </a:solidFill>
                </a:rPr>
                <a:t>18% </a:t>
              </a:r>
              <a:r>
                <a:rPr lang="en-US" sz="1400"/>
                <a:t>higher sales productivity</a:t>
              </a:r>
            </a:p>
          </p:txBody>
        </p:sp>
        <p:sp>
          <p:nvSpPr>
            <p:cNvPr id="127" name="TextBox 126">
              <a:extLst>
                <a:ext uri="{FF2B5EF4-FFF2-40B4-BE49-F238E27FC236}">
                  <a16:creationId xmlns:a16="http://schemas.microsoft.com/office/drawing/2014/main" id="{6DCF8A94-0A92-4590-8D1D-AE8EC41A6810}"/>
                </a:ext>
              </a:extLst>
            </p:cNvPr>
            <p:cNvSpPr txBox="1"/>
            <p:nvPr/>
          </p:nvSpPr>
          <p:spPr>
            <a:xfrm>
              <a:off x="7396454" y="3011104"/>
              <a:ext cx="1434097" cy="584775"/>
            </a:xfrm>
            <a:prstGeom prst="rect">
              <a:avLst/>
            </a:prstGeom>
            <a:noFill/>
          </p:spPr>
          <p:txBody>
            <a:bodyPr wrap="square" rtlCol="0">
              <a:spAutoFit/>
            </a:bodyPr>
            <a:lstStyle/>
            <a:p>
              <a:r>
                <a:rPr lang="en-US" b="1">
                  <a:solidFill>
                    <a:schemeClr val="accent1"/>
                  </a:solidFill>
                </a:rPr>
                <a:t>22% </a:t>
              </a:r>
              <a:r>
                <a:rPr lang="en-US" sz="1400"/>
                <a:t>greater profitability</a:t>
              </a:r>
            </a:p>
          </p:txBody>
        </p:sp>
        <p:sp>
          <p:nvSpPr>
            <p:cNvPr id="128" name="TextBox 127">
              <a:extLst>
                <a:ext uri="{FF2B5EF4-FFF2-40B4-BE49-F238E27FC236}">
                  <a16:creationId xmlns:a16="http://schemas.microsoft.com/office/drawing/2014/main" id="{07032C90-0E1E-4D56-B4F9-ED905F2F1093}"/>
                </a:ext>
              </a:extLst>
            </p:cNvPr>
            <p:cNvSpPr txBox="1"/>
            <p:nvPr/>
          </p:nvSpPr>
          <p:spPr>
            <a:xfrm>
              <a:off x="10017374" y="2971288"/>
              <a:ext cx="1567748" cy="584775"/>
            </a:xfrm>
            <a:prstGeom prst="rect">
              <a:avLst/>
            </a:prstGeom>
            <a:noFill/>
          </p:spPr>
          <p:txBody>
            <a:bodyPr wrap="square" rtlCol="0">
              <a:spAutoFit/>
            </a:bodyPr>
            <a:lstStyle/>
            <a:p>
              <a:r>
                <a:rPr lang="en-US" b="1">
                  <a:solidFill>
                    <a:schemeClr val="accent1"/>
                  </a:solidFill>
                </a:rPr>
                <a:t>28% </a:t>
              </a:r>
              <a:r>
                <a:rPr lang="en-US" sz="1400"/>
                <a:t>less workplace theft</a:t>
              </a:r>
            </a:p>
          </p:txBody>
        </p:sp>
        <p:sp>
          <p:nvSpPr>
            <p:cNvPr id="129" name="TextBox 128">
              <a:extLst>
                <a:ext uri="{FF2B5EF4-FFF2-40B4-BE49-F238E27FC236}">
                  <a16:creationId xmlns:a16="http://schemas.microsoft.com/office/drawing/2014/main" id="{B059BF24-338D-48BF-AFB6-03ECC79BBC3C}"/>
                </a:ext>
              </a:extLst>
            </p:cNvPr>
            <p:cNvSpPr txBox="1"/>
            <p:nvPr/>
          </p:nvSpPr>
          <p:spPr>
            <a:xfrm>
              <a:off x="7356533" y="3803324"/>
              <a:ext cx="2038692" cy="584775"/>
            </a:xfrm>
            <a:prstGeom prst="rect">
              <a:avLst/>
            </a:prstGeom>
            <a:noFill/>
          </p:spPr>
          <p:txBody>
            <a:bodyPr wrap="square" rtlCol="0">
              <a:spAutoFit/>
            </a:bodyPr>
            <a:lstStyle/>
            <a:p>
              <a:r>
                <a:rPr lang="en-US" b="1">
                  <a:solidFill>
                    <a:schemeClr val="accent1"/>
                  </a:solidFill>
                </a:rPr>
                <a:t>43% </a:t>
              </a:r>
              <a:r>
                <a:rPr lang="en-US" sz="1400"/>
                <a:t>less turnover in low-turnover orgs.</a:t>
              </a:r>
            </a:p>
          </p:txBody>
        </p:sp>
        <p:sp>
          <p:nvSpPr>
            <p:cNvPr id="130" name="TextBox 129">
              <a:extLst>
                <a:ext uri="{FF2B5EF4-FFF2-40B4-BE49-F238E27FC236}">
                  <a16:creationId xmlns:a16="http://schemas.microsoft.com/office/drawing/2014/main" id="{7002F048-0A0B-4F10-8C3D-87AAADB31BD2}"/>
                </a:ext>
              </a:extLst>
            </p:cNvPr>
            <p:cNvSpPr txBox="1"/>
            <p:nvPr/>
          </p:nvSpPr>
          <p:spPr>
            <a:xfrm>
              <a:off x="10017374" y="3738643"/>
              <a:ext cx="1793526" cy="584775"/>
            </a:xfrm>
            <a:prstGeom prst="rect">
              <a:avLst/>
            </a:prstGeom>
            <a:noFill/>
          </p:spPr>
          <p:txBody>
            <a:bodyPr wrap="square" rtlCol="0">
              <a:spAutoFit/>
            </a:bodyPr>
            <a:lstStyle/>
            <a:p>
              <a:r>
                <a:rPr lang="en-US" b="1">
                  <a:solidFill>
                    <a:schemeClr val="accent1"/>
                  </a:solidFill>
                </a:rPr>
                <a:t>64% </a:t>
              </a:r>
              <a:r>
                <a:rPr lang="en-US" sz="1400"/>
                <a:t>fewer workplace accidents</a:t>
              </a:r>
            </a:p>
          </p:txBody>
        </p:sp>
        <p:sp>
          <p:nvSpPr>
            <p:cNvPr id="131" name="TextBox 130">
              <a:extLst>
                <a:ext uri="{FF2B5EF4-FFF2-40B4-BE49-F238E27FC236}">
                  <a16:creationId xmlns:a16="http://schemas.microsoft.com/office/drawing/2014/main" id="{51B7593C-ACA1-4690-9D73-C4590CCC31D3}"/>
                </a:ext>
              </a:extLst>
            </p:cNvPr>
            <p:cNvSpPr txBox="1"/>
            <p:nvPr/>
          </p:nvSpPr>
          <p:spPr>
            <a:xfrm>
              <a:off x="8742453" y="4699035"/>
              <a:ext cx="2038692" cy="369332"/>
            </a:xfrm>
            <a:prstGeom prst="rect">
              <a:avLst/>
            </a:prstGeom>
            <a:noFill/>
          </p:spPr>
          <p:txBody>
            <a:bodyPr wrap="square" rtlCol="0">
              <a:spAutoFit/>
            </a:bodyPr>
            <a:lstStyle/>
            <a:p>
              <a:r>
                <a:rPr lang="en-US" b="1">
                  <a:solidFill>
                    <a:schemeClr val="accent1"/>
                  </a:solidFill>
                </a:rPr>
                <a:t>81% </a:t>
              </a:r>
              <a:r>
                <a:rPr lang="en-US" sz="1400"/>
                <a:t>less absenteeism</a:t>
              </a:r>
            </a:p>
          </p:txBody>
        </p:sp>
        <p:sp>
          <p:nvSpPr>
            <p:cNvPr id="132" name="Text Placeholder 4">
              <a:extLst>
                <a:ext uri="{FF2B5EF4-FFF2-40B4-BE49-F238E27FC236}">
                  <a16:creationId xmlns:a16="http://schemas.microsoft.com/office/drawing/2014/main" id="{2E35CE4B-FBD6-4DED-81B5-63373DBBC11F}"/>
                </a:ext>
              </a:extLst>
            </p:cNvPr>
            <p:cNvSpPr txBox="1">
              <a:spLocks/>
            </p:cNvSpPr>
            <p:nvPr/>
          </p:nvSpPr>
          <p:spPr>
            <a:xfrm>
              <a:off x="6825546" y="1527342"/>
              <a:ext cx="4900611" cy="5556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Highly engaged workforces have experience on average</a:t>
              </a:r>
            </a:p>
          </p:txBody>
        </p:sp>
        <p:sp>
          <p:nvSpPr>
            <p:cNvPr id="133" name="TextBox 132">
              <a:extLst>
                <a:ext uri="{FF2B5EF4-FFF2-40B4-BE49-F238E27FC236}">
                  <a16:creationId xmlns:a16="http://schemas.microsoft.com/office/drawing/2014/main" id="{FA71952F-052B-460B-94C0-04032050CF00}"/>
                </a:ext>
              </a:extLst>
            </p:cNvPr>
            <p:cNvSpPr txBox="1"/>
            <p:nvPr/>
          </p:nvSpPr>
          <p:spPr>
            <a:xfrm>
              <a:off x="6692800" y="5305957"/>
              <a:ext cx="4960012" cy="230832"/>
            </a:xfrm>
            <a:prstGeom prst="rect">
              <a:avLst/>
            </a:prstGeom>
            <a:noFill/>
          </p:spPr>
          <p:txBody>
            <a:bodyPr wrap="none" rtlCol="0">
              <a:spAutoFit/>
            </a:bodyPr>
            <a:lstStyle/>
            <a:p>
              <a:r>
                <a:rPr lang="en-US" sz="900">
                  <a:solidFill>
                    <a:schemeClr val="accent4"/>
                  </a:solidFill>
                </a:rPr>
                <a:t>Source: https://www.gallup.com/workplace/285674/improve-employee-engagement-workplace.aspx</a:t>
              </a:r>
            </a:p>
          </p:txBody>
        </p:sp>
      </p:grpSp>
    </p:spTree>
    <p:extLst>
      <p:ext uri="{BB962C8B-B14F-4D97-AF65-F5344CB8AC3E}">
        <p14:creationId xmlns:p14="http://schemas.microsoft.com/office/powerpoint/2010/main" val="347402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CF472-3114-4682-9FC3-DD1911D24149}"/>
              </a:ext>
            </a:extLst>
          </p:cNvPr>
          <p:cNvSpPr>
            <a:spLocks noGrp="1"/>
          </p:cNvSpPr>
          <p:nvPr>
            <p:ph type="title"/>
          </p:nvPr>
        </p:nvSpPr>
        <p:spPr/>
        <p:txBody>
          <a:bodyPr/>
          <a:lstStyle/>
          <a:p>
            <a:pPr algn="ctr"/>
            <a:r>
              <a:rPr lang="en-US"/>
              <a:t>Chally Value &amp; Difference</a:t>
            </a:r>
          </a:p>
        </p:txBody>
      </p:sp>
      <p:grpSp>
        <p:nvGrpSpPr>
          <p:cNvPr id="4" name="Group 3">
            <a:extLst>
              <a:ext uri="{FF2B5EF4-FFF2-40B4-BE49-F238E27FC236}">
                <a16:creationId xmlns:a16="http://schemas.microsoft.com/office/drawing/2014/main" id="{7BCC6B3D-B728-47AD-8328-5925B2E5FA82}"/>
              </a:ext>
            </a:extLst>
          </p:cNvPr>
          <p:cNvGrpSpPr/>
          <p:nvPr/>
        </p:nvGrpSpPr>
        <p:grpSpPr>
          <a:xfrm>
            <a:off x="871415" y="1899809"/>
            <a:ext cx="10449170" cy="3711278"/>
            <a:chOff x="792725" y="1528334"/>
            <a:chExt cx="10449170" cy="3711278"/>
          </a:xfrm>
        </p:grpSpPr>
        <p:grpSp>
          <p:nvGrpSpPr>
            <p:cNvPr id="5" name="Group 4">
              <a:extLst>
                <a:ext uri="{FF2B5EF4-FFF2-40B4-BE49-F238E27FC236}">
                  <a16:creationId xmlns:a16="http://schemas.microsoft.com/office/drawing/2014/main" id="{EE3B68B9-D718-476F-8F00-53224505942C}"/>
                </a:ext>
              </a:extLst>
            </p:cNvPr>
            <p:cNvGrpSpPr/>
            <p:nvPr/>
          </p:nvGrpSpPr>
          <p:grpSpPr>
            <a:xfrm>
              <a:off x="792725" y="2795077"/>
              <a:ext cx="2356085" cy="2334270"/>
              <a:chOff x="1397964" y="3054887"/>
              <a:chExt cx="2093846" cy="2074459"/>
            </a:xfrm>
          </p:grpSpPr>
          <p:sp>
            <p:nvSpPr>
              <p:cNvPr id="36" name="Graphic 3">
                <a:extLst>
                  <a:ext uri="{FF2B5EF4-FFF2-40B4-BE49-F238E27FC236}">
                    <a16:creationId xmlns:a16="http://schemas.microsoft.com/office/drawing/2014/main" id="{450DF9AD-EBC4-4249-A1A2-2CEE08B26898}"/>
                  </a:ext>
                </a:extLst>
              </p:cNvPr>
              <p:cNvSpPr/>
              <p:nvPr/>
            </p:nvSpPr>
            <p:spPr>
              <a:xfrm>
                <a:off x="1397964" y="3054887"/>
                <a:ext cx="2093846" cy="2074459"/>
              </a:xfrm>
              <a:custGeom>
                <a:avLst/>
                <a:gdLst>
                  <a:gd name="connsiteX0" fmla="*/ 3625735 w 4053222"/>
                  <a:gd name="connsiteY0" fmla="*/ 1575374 h 4029473"/>
                  <a:gd name="connsiteX1" fmla="*/ 3467406 w 4053222"/>
                  <a:gd name="connsiteY1" fmla="*/ 1211217 h 4029473"/>
                  <a:gd name="connsiteX2" fmla="*/ 3617818 w 4053222"/>
                  <a:gd name="connsiteY2" fmla="*/ 767896 h 4029473"/>
                  <a:gd name="connsiteX3" fmla="*/ 3277411 w 4053222"/>
                  <a:gd name="connsiteY3" fmla="*/ 427488 h 4029473"/>
                  <a:gd name="connsiteX4" fmla="*/ 2834090 w 4053222"/>
                  <a:gd name="connsiteY4" fmla="*/ 577901 h 4029473"/>
                  <a:gd name="connsiteX5" fmla="*/ 2462016 w 4053222"/>
                  <a:gd name="connsiteY5" fmla="*/ 419572 h 4029473"/>
                  <a:gd name="connsiteX6" fmla="*/ 2256189 w 4053222"/>
                  <a:gd name="connsiteY6" fmla="*/ 0 h 4029473"/>
                  <a:gd name="connsiteX7" fmla="*/ 1781202 w 4053222"/>
                  <a:gd name="connsiteY7" fmla="*/ 0 h 4029473"/>
                  <a:gd name="connsiteX8" fmla="*/ 1575374 w 4053222"/>
                  <a:gd name="connsiteY8" fmla="*/ 411655 h 4029473"/>
                  <a:gd name="connsiteX9" fmla="*/ 1203301 w 4053222"/>
                  <a:gd name="connsiteY9" fmla="*/ 569984 h 4029473"/>
                  <a:gd name="connsiteX10" fmla="*/ 759979 w 4053222"/>
                  <a:gd name="connsiteY10" fmla="*/ 419572 h 4029473"/>
                  <a:gd name="connsiteX11" fmla="*/ 419572 w 4053222"/>
                  <a:gd name="connsiteY11" fmla="*/ 759979 h 4029473"/>
                  <a:gd name="connsiteX12" fmla="*/ 569984 w 4053222"/>
                  <a:gd name="connsiteY12" fmla="*/ 1203301 h 4029473"/>
                  <a:gd name="connsiteX13" fmla="*/ 411655 w 4053222"/>
                  <a:gd name="connsiteY13" fmla="*/ 1575374 h 4029473"/>
                  <a:gd name="connsiteX14" fmla="*/ 0 w 4053222"/>
                  <a:gd name="connsiteY14" fmla="*/ 1781202 h 4029473"/>
                  <a:gd name="connsiteX15" fmla="*/ 0 w 4053222"/>
                  <a:gd name="connsiteY15" fmla="*/ 2256189 h 4029473"/>
                  <a:gd name="connsiteX16" fmla="*/ 419572 w 4053222"/>
                  <a:gd name="connsiteY16" fmla="*/ 2462016 h 4029473"/>
                  <a:gd name="connsiteX17" fmla="*/ 577901 w 4053222"/>
                  <a:gd name="connsiteY17" fmla="*/ 2826173 h 4029473"/>
                  <a:gd name="connsiteX18" fmla="*/ 427488 w 4053222"/>
                  <a:gd name="connsiteY18" fmla="*/ 3269494 h 4029473"/>
                  <a:gd name="connsiteX19" fmla="*/ 767896 w 4053222"/>
                  <a:gd name="connsiteY19" fmla="*/ 3609902 h 4029473"/>
                  <a:gd name="connsiteX20" fmla="*/ 1211217 w 4053222"/>
                  <a:gd name="connsiteY20" fmla="*/ 3459489 h 4029473"/>
                  <a:gd name="connsiteX21" fmla="*/ 1583290 w 4053222"/>
                  <a:gd name="connsiteY21" fmla="*/ 3617818 h 4029473"/>
                  <a:gd name="connsiteX22" fmla="*/ 1789118 w 4053222"/>
                  <a:gd name="connsiteY22" fmla="*/ 4029474 h 4029473"/>
                  <a:gd name="connsiteX23" fmla="*/ 2264105 w 4053222"/>
                  <a:gd name="connsiteY23" fmla="*/ 4029474 h 4029473"/>
                  <a:gd name="connsiteX24" fmla="*/ 2469933 w 4053222"/>
                  <a:gd name="connsiteY24" fmla="*/ 3617818 h 4029473"/>
                  <a:gd name="connsiteX25" fmla="*/ 2842006 w 4053222"/>
                  <a:gd name="connsiteY25" fmla="*/ 3459489 h 4029473"/>
                  <a:gd name="connsiteX26" fmla="*/ 3285327 w 4053222"/>
                  <a:gd name="connsiteY26" fmla="*/ 3609902 h 4029473"/>
                  <a:gd name="connsiteX27" fmla="*/ 3625735 w 4053222"/>
                  <a:gd name="connsiteY27" fmla="*/ 3269494 h 4029473"/>
                  <a:gd name="connsiteX28" fmla="*/ 3475322 w 4053222"/>
                  <a:gd name="connsiteY28" fmla="*/ 2826173 h 4029473"/>
                  <a:gd name="connsiteX29" fmla="*/ 3633651 w 4053222"/>
                  <a:gd name="connsiteY29" fmla="*/ 2454100 h 4029473"/>
                  <a:gd name="connsiteX30" fmla="*/ 4053223 w 4053222"/>
                  <a:gd name="connsiteY30" fmla="*/ 2248272 h 4029473"/>
                  <a:gd name="connsiteX31" fmla="*/ 4053223 w 4053222"/>
                  <a:gd name="connsiteY31" fmla="*/ 1773285 h 4029473"/>
                  <a:gd name="connsiteX32" fmla="*/ 3625735 w 4053222"/>
                  <a:gd name="connsiteY32" fmla="*/ 1575374 h 4029473"/>
                  <a:gd name="connsiteX33" fmla="*/ 3625735 w 4053222"/>
                  <a:gd name="connsiteY33" fmla="*/ 1575374 h 4029473"/>
                  <a:gd name="connsiteX34" fmla="*/ 3625735 w 4053222"/>
                  <a:gd name="connsiteY34" fmla="*/ 1575374 h 40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3222" h="4029473">
                    <a:moveTo>
                      <a:pt x="3625735" y="1575374"/>
                    </a:moveTo>
                    <a:cubicBezTo>
                      <a:pt x="3586152" y="1448711"/>
                      <a:pt x="3538654" y="1322047"/>
                      <a:pt x="3467406" y="1211217"/>
                    </a:cubicBezTo>
                    <a:lnTo>
                      <a:pt x="3617818" y="767896"/>
                    </a:lnTo>
                    <a:lnTo>
                      <a:pt x="3277411" y="427488"/>
                    </a:lnTo>
                    <a:lnTo>
                      <a:pt x="2834090" y="577901"/>
                    </a:lnTo>
                    <a:cubicBezTo>
                      <a:pt x="2715343" y="514569"/>
                      <a:pt x="2588680" y="459154"/>
                      <a:pt x="2462016" y="419572"/>
                    </a:cubicBezTo>
                    <a:lnTo>
                      <a:pt x="2256189" y="0"/>
                    </a:lnTo>
                    <a:lnTo>
                      <a:pt x="1781202" y="0"/>
                    </a:lnTo>
                    <a:lnTo>
                      <a:pt x="1575374" y="411655"/>
                    </a:lnTo>
                    <a:cubicBezTo>
                      <a:pt x="1440794" y="451238"/>
                      <a:pt x="1322047" y="498736"/>
                      <a:pt x="1203301" y="569984"/>
                    </a:cubicBezTo>
                    <a:lnTo>
                      <a:pt x="759979" y="419572"/>
                    </a:lnTo>
                    <a:lnTo>
                      <a:pt x="419572" y="759979"/>
                    </a:lnTo>
                    <a:lnTo>
                      <a:pt x="569984" y="1203301"/>
                    </a:lnTo>
                    <a:cubicBezTo>
                      <a:pt x="506653" y="1322047"/>
                      <a:pt x="451238" y="1448711"/>
                      <a:pt x="411655" y="1575374"/>
                    </a:cubicBezTo>
                    <a:lnTo>
                      <a:pt x="0" y="1781202"/>
                    </a:lnTo>
                    <a:lnTo>
                      <a:pt x="0" y="2256189"/>
                    </a:lnTo>
                    <a:lnTo>
                      <a:pt x="419572" y="2462016"/>
                    </a:lnTo>
                    <a:cubicBezTo>
                      <a:pt x="459154" y="2588680"/>
                      <a:pt x="506653" y="2715343"/>
                      <a:pt x="577901" y="2826173"/>
                    </a:cubicBezTo>
                    <a:lnTo>
                      <a:pt x="427488" y="3269494"/>
                    </a:lnTo>
                    <a:lnTo>
                      <a:pt x="767896" y="3609902"/>
                    </a:lnTo>
                    <a:lnTo>
                      <a:pt x="1211217" y="3459489"/>
                    </a:lnTo>
                    <a:cubicBezTo>
                      <a:pt x="1329964" y="3522821"/>
                      <a:pt x="1456627" y="3578236"/>
                      <a:pt x="1583290" y="3617818"/>
                    </a:cubicBezTo>
                    <a:lnTo>
                      <a:pt x="1789118" y="4029474"/>
                    </a:lnTo>
                    <a:lnTo>
                      <a:pt x="2264105" y="4029474"/>
                    </a:lnTo>
                    <a:lnTo>
                      <a:pt x="2469933" y="3617818"/>
                    </a:lnTo>
                    <a:cubicBezTo>
                      <a:pt x="2604513" y="3578236"/>
                      <a:pt x="2723259" y="3530737"/>
                      <a:pt x="2842006" y="3459489"/>
                    </a:cubicBezTo>
                    <a:lnTo>
                      <a:pt x="3285327" y="3609902"/>
                    </a:lnTo>
                    <a:lnTo>
                      <a:pt x="3625735" y="3269494"/>
                    </a:lnTo>
                    <a:lnTo>
                      <a:pt x="3475322" y="2826173"/>
                    </a:lnTo>
                    <a:cubicBezTo>
                      <a:pt x="3538654" y="2707426"/>
                      <a:pt x="3594069" y="2580763"/>
                      <a:pt x="3633651" y="2454100"/>
                    </a:cubicBezTo>
                    <a:lnTo>
                      <a:pt x="4053223" y="2248272"/>
                    </a:lnTo>
                    <a:lnTo>
                      <a:pt x="4053223" y="1773285"/>
                    </a:lnTo>
                    <a:lnTo>
                      <a:pt x="3625735" y="1575374"/>
                    </a:lnTo>
                    <a:lnTo>
                      <a:pt x="3625735" y="1575374"/>
                    </a:lnTo>
                    <a:lnTo>
                      <a:pt x="3625735" y="1575374"/>
                    </a:lnTo>
                    <a:close/>
                  </a:path>
                </a:pathLst>
              </a:custGeom>
              <a:solidFill>
                <a:schemeClr val="accent1"/>
              </a:solidFill>
              <a:ln w="79001" cap="flat">
                <a:noFill/>
                <a:prstDash val="solid"/>
                <a:miter/>
              </a:ln>
            </p:spPr>
            <p:txBody>
              <a:bodyPr lIns="274320" tIns="274320" rIns="274320" bIns="274320" rtlCol="0" anchor="ctr"/>
              <a:lstStyle/>
              <a:p>
                <a:pPr algn="ctr" fontAlgn="base"/>
                <a:endParaRPr lang="en-US" sz="1200" b="0" i="0">
                  <a:solidFill>
                    <a:schemeClr val="bg1">
                      <a:lumMod val="95000"/>
                    </a:schemeClr>
                  </a:solidFill>
                  <a:effectLst/>
                  <a:latin typeface="+mj-lt"/>
                </a:endParaRPr>
              </a:p>
            </p:txBody>
          </p:sp>
          <p:sp>
            <p:nvSpPr>
              <p:cNvPr id="37" name="Oval 36">
                <a:extLst>
                  <a:ext uri="{FF2B5EF4-FFF2-40B4-BE49-F238E27FC236}">
                    <a16:creationId xmlns:a16="http://schemas.microsoft.com/office/drawing/2014/main" id="{B662D977-49D8-40FA-9C24-DF354A7A8B34}"/>
                  </a:ext>
                </a:extLst>
              </p:cNvPr>
              <p:cNvSpPr/>
              <p:nvPr/>
            </p:nvSpPr>
            <p:spPr>
              <a:xfrm>
                <a:off x="1671070" y="3318327"/>
                <a:ext cx="1531872" cy="153187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US" sz="1200" b="0" i="0">
                    <a:solidFill>
                      <a:schemeClr val="accent4">
                        <a:lumMod val="50000"/>
                      </a:schemeClr>
                    </a:solidFill>
                    <a:effectLst/>
                    <a:latin typeface="+mj-lt"/>
                  </a:rPr>
                  <a:t>The Predictive Power of Our Assessment</a:t>
                </a:r>
              </a:p>
            </p:txBody>
          </p:sp>
        </p:grpSp>
        <p:grpSp>
          <p:nvGrpSpPr>
            <p:cNvPr id="6" name="Group 5">
              <a:extLst>
                <a:ext uri="{FF2B5EF4-FFF2-40B4-BE49-F238E27FC236}">
                  <a16:creationId xmlns:a16="http://schemas.microsoft.com/office/drawing/2014/main" id="{E9975F11-E080-4BC4-A754-E60A6BBD6E97}"/>
                </a:ext>
              </a:extLst>
            </p:cNvPr>
            <p:cNvGrpSpPr/>
            <p:nvPr/>
          </p:nvGrpSpPr>
          <p:grpSpPr>
            <a:xfrm>
              <a:off x="2823764" y="1528334"/>
              <a:ext cx="2356085" cy="2334270"/>
              <a:chOff x="1397964" y="3054887"/>
              <a:chExt cx="2093846" cy="2074459"/>
            </a:xfrm>
          </p:grpSpPr>
          <p:sp>
            <p:nvSpPr>
              <p:cNvPr id="34" name="Graphic 3">
                <a:extLst>
                  <a:ext uri="{FF2B5EF4-FFF2-40B4-BE49-F238E27FC236}">
                    <a16:creationId xmlns:a16="http://schemas.microsoft.com/office/drawing/2014/main" id="{45ACF9D1-C11C-4776-AF00-9FDE0DB0E54C}"/>
                  </a:ext>
                </a:extLst>
              </p:cNvPr>
              <p:cNvSpPr/>
              <p:nvPr/>
            </p:nvSpPr>
            <p:spPr>
              <a:xfrm>
                <a:off x="1397964" y="3054887"/>
                <a:ext cx="2093846" cy="2074459"/>
              </a:xfrm>
              <a:custGeom>
                <a:avLst/>
                <a:gdLst>
                  <a:gd name="connsiteX0" fmla="*/ 3625735 w 4053222"/>
                  <a:gd name="connsiteY0" fmla="*/ 1575374 h 4029473"/>
                  <a:gd name="connsiteX1" fmla="*/ 3467406 w 4053222"/>
                  <a:gd name="connsiteY1" fmla="*/ 1211217 h 4029473"/>
                  <a:gd name="connsiteX2" fmla="*/ 3617818 w 4053222"/>
                  <a:gd name="connsiteY2" fmla="*/ 767896 h 4029473"/>
                  <a:gd name="connsiteX3" fmla="*/ 3277411 w 4053222"/>
                  <a:gd name="connsiteY3" fmla="*/ 427488 h 4029473"/>
                  <a:gd name="connsiteX4" fmla="*/ 2834090 w 4053222"/>
                  <a:gd name="connsiteY4" fmla="*/ 577901 h 4029473"/>
                  <a:gd name="connsiteX5" fmla="*/ 2462016 w 4053222"/>
                  <a:gd name="connsiteY5" fmla="*/ 419572 h 4029473"/>
                  <a:gd name="connsiteX6" fmla="*/ 2256189 w 4053222"/>
                  <a:gd name="connsiteY6" fmla="*/ 0 h 4029473"/>
                  <a:gd name="connsiteX7" fmla="*/ 1781202 w 4053222"/>
                  <a:gd name="connsiteY7" fmla="*/ 0 h 4029473"/>
                  <a:gd name="connsiteX8" fmla="*/ 1575374 w 4053222"/>
                  <a:gd name="connsiteY8" fmla="*/ 411655 h 4029473"/>
                  <a:gd name="connsiteX9" fmla="*/ 1203301 w 4053222"/>
                  <a:gd name="connsiteY9" fmla="*/ 569984 h 4029473"/>
                  <a:gd name="connsiteX10" fmla="*/ 759979 w 4053222"/>
                  <a:gd name="connsiteY10" fmla="*/ 419572 h 4029473"/>
                  <a:gd name="connsiteX11" fmla="*/ 419572 w 4053222"/>
                  <a:gd name="connsiteY11" fmla="*/ 759979 h 4029473"/>
                  <a:gd name="connsiteX12" fmla="*/ 569984 w 4053222"/>
                  <a:gd name="connsiteY12" fmla="*/ 1203301 h 4029473"/>
                  <a:gd name="connsiteX13" fmla="*/ 411655 w 4053222"/>
                  <a:gd name="connsiteY13" fmla="*/ 1575374 h 4029473"/>
                  <a:gd name="connsiteX14" fmla="*/ 0 w 4053222"/>
                  <a:gd name="connsiteY14" fmla="*/ 1781202 h 4029473"/>
                  <a:gd name="connsiteX15" fmla="*/ 0 w 4053222"/>
                  <a:gd name="connsiteY15" fmla="*/ 2256189 h 4029473"/>
                  <a:gd name="connsiteX16" fmla="*/ 419572 w 4053222"/>
                  <a:gd name="connsiteY16" fmla="*/ 2462016 h 4029473"/>
                  <a:gd name="connsiteX17" fmla="*/ 577901 w 4053222"/>
                  <a:gd name="connsiteY17" fmla="*/ 2826173 h 4029473"/>
                  <a:gd name="connsiteX18" fmla="*/ 427488 w 4053222"/>
                  <a:gd name="connsiteY18" fmla="*/ 3269494 h 4029473"/>
                  <a:gd name="connsiteX19" fmla="*/ 767896 w 4053222"/>
                  <a:gd name="connsiteY19" fmla="*/ 3609902 h 4029473"/>
                  <a:gd name="connsiteX20" fmla="*/ 1211217 w 4053222"/>
                  <a:gd name="connsiteY20" fmla="*/ 3459489 h 4029473"/>
                  <a:gd name="connsiteX21" fmla="*/ 1583290 w 4053222"/>
                  <a:gd name="connsiteY21" fmla="*/ 3617818 h 4029473"/>
                  <a:gd name="connsiteX22" fmla="*/ 1789118 w 4053222"/>
                  <a:gd name="connsiteY22" fmla="*/ 4029474 h 4029473"/>
                  <a:gd name="connsiteX23" fmla="*/ 2264105 w 4053222"/>
                  <a:gd name="connsiteY23" fmla="*/ 4029474 h 4029473"/>
                  <a:gd name="connsiteX24" fmla="*/ 2469933 w 4053222"/>
                  <a:gd name="connsiteY24" fmla="*/ 3617818 h 4029473"/>
                  <a:gd name="connsiteX25" fmla="*/ 2842006 w 4053222"/>
                  <a:gd name="connsiteY25" fmla="*/ 3459489 h 4029473"/>
                  <a:gd name="connsiteX26" fmla="*/ 3285327 w 4053222"/>
                  <a:gd name="connsiteY26" fmla="*/ 3609902 h 4029473"/>
                  <a:gd name="connsiteX27" fmla="*/ 3625735 w 4053222"/>
                  <a:gd name="connsiteY27" fmla="*/ 3269494 h 4029473"/>
                  <a:gd name="connsiteX28" fmla="*/ 3475322 w 4053222"/>
                  <a:gd name="connsiteY28" fmla="*/ 2826173 h 4029473"/>
                  <a:gd name="connsiteX29" fmla="*/ 3633651 w 4053222"/>
                  <a:gd name="connsiteY29" fmla="*/ 2454100 h 4029473"/>
                  <a:gd name="connsiteX30" fmla="*/ 4053223 w 4053222"/>
                  <a:gd name="connsiteY30" fmla="*/ 2248272 h 4029473"/>
                  <a:gd name="connsiteX31" fmla="*/ 4053223 w 4053222"/>
                  <a:gd name="connsiteY31" fmla="*/ 1773285 h 4029473"/>
                  <a:gd name="connsiteX32" fmla="*/ 3625735 w 4053222"/>
                  <a:gd name="connsiteY32" fmla="*/ 1575374 h 4029473"/>
                  <a:gd name="connsiteX33" fmla="*/ 3625735 w 4053222"/>
                  <a:gd name="connsiteY33" fmla="*/ 1575374 h 4029473"/>
                  <a:gd name="connsiteX34" fmla="*/ 3625735 w 4053222"/>
                  <a:gd name="connsiteY34" fmla="*/ 1575374 h 40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3222" h="4029473">
                    <a:moveTo>
                      <a:pt x="3625735" y="1575374"/>
                    </a:moveTo>
                    <a:cubicBezTo>
                      <a:pt x="3586152" y="1448711"/>
                      <a:pt x="3538654" y="1322047"/>
                      <a:pt x="3467406" y="1211217"/>
                    </a:cubicBezTo>
                    <a:lnTo>
                      <a:pt x="3617818" y="767896"/>
                    </a:lnTo>
                    <a:lnTo>
                      <a:pt x="3277411" y="427488"/>
                    </a:lnTo>
                    <a:lnTo>
                      <a:pt x="2834090" y="577901"/>
                    </a:lnTo>
                    <a:cubicBezTo>
                      <a:pt x="2715343" y="514569"/>
                      <a:pt x="2588680" y="459154"/>
                      <a:pt x="2462016" y="419572"/>
                    </a:cubicBezTo>
                    <a:lnTo>
                      <a:pt x="2256189" y="0"/>
                    </a:lnTo>
                    <a:lnTo>
                      <a:pt x="1781202" y="0"/>
                    </a:lnTo>
                    <a:lnTo>
                      <a:pt x="1575374" y="411655"/>
                    </a:lnTo>
                    <a:cubicBezTo>
                      <a:pt x="1440794" y="451238"/>
                      <a:pt x="1322047" y="498736"/>
                      <a:pt x="1203301" y="569984"/>
                    </a:cubicBezTo>
                    <a:lnTo>
                      <a:pt x="759979" y="419572"/>
                    </a:lnTo>
                    <a:lnTo>
                      <a:pt x="419572" y="759979"/>
                    </a:lnTo>
                    <a:lnTo>
                      <a:pt x="569984" y="1203301"/>
                    </a:lnTo>
                    <a:cubicBezTo>
                      <a:pt x="506653" y="1322047"/>
                      <a:pt x="451238" y="1448711"/>
                      <a:pt x="411655" y="1575374"/>
                    </a:cubicBezTo>
                    <a:lnTo>
                      <a:pt x="0" y="1781202"/>
                    </a:lnTo>
                    <a:lnTo>
                      <a:pt x="0" y="2256189"/>
                    </a:lnTo>
                    <a:lnTo>
                      <a:pt x="419572" y="2462016"/>
                    </a:lnTo>
                    <a:cubicBezTo>
                      <a:pt x="459154" y="2588680"/>
                      <a:pt x="506653" y="2715343"/>
                      <a:pt x="577901" y="2826173"/>
                    </a:cubicBezTo>
                    <a:lnTo>
                      <a:pt x="427488" y="3269494"/>
                    </a:lnTo>
                    <a:lnTo>
                      <a:pt x="767896" y="3609902"/>
                    </a:lnTo>
                    <a:lnTo>
                      <a:pt x="1211217" y="3459489"/>
                    </a:lnTo>
                    <a:cubicBezTo>
                      <a:pt x="1329964" y="3522821"/>
                      <a:pt x="1456627" y="3578236"/>
                      <a:pt x="1583290" y="3617818"/>
                    </a:cubicBezTo>
                    <a:lnTo>
                      <a:pt x="1789118" y="4029474"/>
                    </a:lnTo>
                    <a:lnTo>
                      <a:pt x="2264105" y="4029474"/>
                    </a:lnTo>
                    <a:lnTo>
                      <a:pt x="2469933" y="3617818"/>
                    </a:lnTo>
                    <a:cubicBezTo>
                      <a:pt x="2604513" y="3578236"/>
                      <a:pt x="2723259" y="3530737"/>
                      <a:pt x="2842006" y="3459489"/>
                    </a:cubicBezTo>
                    <a:lnTo>
                      <a:pt x="3285327" y="3609902"/>
                    </a:lnTo>
                    <a:lnTo>
                      <a:pt x="3625735" y="3269494"/>
                    </a:lnTo>
                    <a:lnTo>
                      <a:pt x="3475322" y="2826173"/>
                    </a:lnTo>
                    <a:cubicBezTo>
                      <a:pt x="3538654" y="2707426"/>
                      <a:pt x="3594069" y="2580763"/>
                      <a:pt x="3633651" y="2454100"/>
                    </a:cubicBezTo>
                    <a:lnTo>
                      <a:pt x="4053223" y="2248272"/>
                    </a:lnTo>
                    <a:lnTo>
                      <a:pt x="4053223" y="1773285"/>
                    </a:lnTo>
                    <a:lnTo>
                      <a:pt x="3625735" y="1575374"/>
                    </a:lnTo>
                    <a:lnTo>
                      <a:pt x="3625735" y="1575374"/>
                    </a:lnTo>
                    <a:lnTo>
                      <a:pt x="3625735" y="1575374"/>
                    </a:lnTo>
                    <a:close/>
                  </a:path>
                </a:pathLst>
              </a:custGeom>
              <a:solidFill>
                <a:schemeClr val="tx2"/>
              </a:solidFill>
              <a:ln w="79001" cap="flat">
                <a:noFill/>
                <a:prstDash val="solid"/>
                <a:miter/>
              </a:ln>
            </p:spPr>
            <p:txBody>
              <a:bodyPr lIns="274320" tIns="274320" rIns="274320" bIns="274320" rtlCol="0" anchor="ctr"/>
              <a:lstStyle/>
              <a:p>
                <a:pPr algn="ctr" fontAlgn="base"/>
                <a:endParaRPr lang="en-US" sz="1200" b="0" i="0">
                  <a:solidFill>
                    <a:schemeClr val="bg1">
                      <a:lumMod val="95000"/>
                    </a:schemeClr>
                  </a:solidFill>
                  <a:effectLst/>
                  <a:latin typeface="+mj-lt"/>
                </a:endParaRPr>
              </a:p>
            </p:txBody>
          </p:sp>
          <p:sp>
            <p:nvSpPr>
              <p:cNvPr id="35" name="Oval 34">
                <a:extLst>
                  <a:ext uri="{FF2B5EF4-FFF2-40B4-BE49-F238E27FC236}">
                    <a16:creationId xmlns:a16="http://schemas.microsoft.com/office/drawing/2014/main" id="{B030AA3B-DAB1-4777-AA0D-DE669A164372}"/>
                  </a:ext>
                </a:extLst>
              </p:cNvPr>
              <p:cNvSpPr/>
              <p:nvPr/>
            </p:nvSpPr>
            <p:spPr>
              <a:xfrm>
                <a:off x="1671070" y="3318327"/>
                <a:ext cx="1531872" cy="153187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US" sz="1200" b="0" i="0">
                    <a:solidFill>
                      <a:schemeClr val="accent4">
                        <a:lumMod val="50000"/>
                      </a:schemeClr>
                    </a:solidFill>
                    <a:effectLst/>
                    <a:latin typeface="+mj-lt"/>
                  </a:rPr>
                  <a:t>We let decades of rich data do the talking</a:t>
                </a:r>
              </a:p>
            </p:txBody>
          </p:sp>
        </p:grpSp>
        <p:grpSp>
          <p:nvGrpSpPr>
            <p:cNvPr id="7" name="Group 6">
              <a:extLst>
                <a:ext uri="{FF2B5EF4-FFF2-40B4-BE49-F238E27FC236}">
                  <a16:creationId xmlns:a16="http://schemas.microsoft.com/office/drawing/2014/main" id="{3936BD46-D079-4C6B-B6A8-84B11C9C0E0D}"/>
                </a:ext>
              </a:extLst>
            </p:cNvPr>
            <p:cNvGrpSpPr/>
            <p:nvPr/>
          </p:nvGrpSpPr>
          <p:grpSpPr>
            <a:xfrm>
              <a:off x="4854803" y="2786240"/>
              <a:ext cx="2356085" cy="2334270"/>
              <a:chOff x="1397964" y="3054887"/>
              <a:chExt cx="2093846" cy="2074459"/>
            </a:xfrm>
          </p:grpSpPr>
          <p:sp>
            <p:nvSpPr>
              <p:cNvPr id="32" name="Graphic 3">
                <a:extLst>
                  <a:ext uri="{FF2B5EF4-FFF2-40B4-BE49-F238E27FC236}">
                    <a16:creationId xmlns:a16="http://schemas.microsoft.com/office/drawing/2014/main" id="{FF0D3BBB-562F-4123-8448-28EF3BF16EEB}"/>
                  </a:ext>
                </a:extLst>
              </p:cNvPr>
              <p:cNvSpPr/>
              <p:nvPr/>
            </p:nvSpPr>
            <p:spPr>
              <a:xfrm>
                <a:off x="1397964" y="3054887"/>
                <a:ext cx="2093846" cy="2074459"/>
              </a:xfrm>
              <a:custGeom>
                <a:avLst/>
                <a:gdLst>
                  <a:gd name="connsiteX0" fmla="*/ 3625735 w 4053222"/>
                  <a:gd name="connsiteY0" fmla="*/ 1575374 h 4029473"/>
                  <a:gd name="connsiteX1" fmla="*/ 3467406 w 4053222"/>
                  <a:gd name="connsiteY1" fmla="*/ 1211217 h 4029473"/>
                  <a:gd name="connsiteX2" fmla="*/ 3617818 w 4053222"/>
                  <a:gd name="connsiteY2" fmla="*/ 767896 h 4029473"/>
                  <a:gd name="connsiteX3" fmla="*/ 3277411 w 4053222"/>
                  <a:gd name="connsiteY3" fmla="*/ 427488 h 4029473"/>
                  <a:gd name="connsiteX4" fmla="*/ 2834090 w 4053222"/>
                  <a:gd name="connsiteY4" fmla="*/ 577901 h 4029473"/>
                  <a:gd name="connsiteX5" fmla="*/ 2462016 w 4053222"/>
                  <a:gd name="connsiteY5" fmla="*/ 419572 h 4029473"/>
                  <a:gd name="connsiteX6" fmla="*/ 2256189 w 4053222"/>
                  <a:gd name="connsiteY6" fmla="*/ 0 h 4029473"/>
                  <a:gd name="connsiteX7" fmla="*/ 1781202 w 4053222"/>
                  <a:gd name="connsiteY7" fmla="*/ 0 h 4029473"/>
                  <a:gd name="connsiteX8" fmla="*/ 1575374 w 4053222"/>
                  <a:gd name="connsiteY8" fmla="*/ 411655 h 4029473"/>
                  <a:gd name="connsiteX9" fmla="*/ 1203301 w 4053222"/>
                  <a:gd name="connsiteY9" fmla="*/ 569984 h 4029473"/>
                  <a:gd name="connsiteX10" fmla="*/ 759979 w 4053222"/>
                  <a:gd name="connsiteY10" fmla="*/ 419572 h 4029473"/>
                  <a:gd name="connsiteX11" fmla="*/ 419572 w 4053222"/>
                  <a:gd name="connsiteY11" fmla="*/ 759979 h 4029473"/>
                  <a:gd name="connsiteX12" fmla="*/ 569984 w 4053222"/>
                  <a:gd name="connsiteY12" fmla="*/ 1203301 h 4029473"/>
                  <a:gd name="connsiteX13" fmla="*/ 411655 w 4053222"/>
                  <a:gd name="connsiteY13" fmla="*/ 1575374 h 4029473"/>
                  <a:gd name="connsiteX14" fmla="*/ 0 w 4053222"/>
                  <a:gd name="connsiteY14" fmla="*/ 1781202 h 4029473"/>
                  <a:gd name="connsiteX15" fmla="*/ 0 w 4053222"/>
                  <a:gd name="connsiteY15" fmla="*/ 2256189 h 4029473"/>
                  <a:gd name="connsiteX16" fmla="*/ 419572 w 4053222"/>
                  <a:gd name="connsiteY16" fmla="*/ 2462016 h 4029473"/>
                  <a:gd name="connsiteX17" fmla="*/ 577901 w 4053222"/>
                  <a:gd name="connsiteY17" fmla="*/ 2826173 h 4029473"/>
                  <a:gd name="connsiteX18" fmla="*/ 427488 w 4053222"/>
                  <a:gd name="connsiteY18" fmla="*/ 3269494 h 4029473"/>
                  <a:gd name="connsiteX19" fmla="*/ 767896 w 4053222"/>
                  <a:gd name="connsiteY19" fmla="*/ 3609902 h 4029473"/>
                  <a:gd name="connsiteX20" fmla="*/ 1211217 w 4053222"/>
                  <a:gd name="connsiteY20" fmla="*/ 3459489 h 4029473"/>
                  <a:gd name="connsiteX21" fmla="*/ 1583290 w 4053222"/>
                  <a:gd name="connsiteY21" fmla="*/ 3617818 h 4029473"/>
                  <a:gd name="connsiteX22" fmla="*/ 1789118 w 4053222"/>
                  <a:gd name="connsiteY22" fmla="*/ 4029474 h 4029473"/>
                  <a:gd name="connsiteX23" fmla="*/ 2264105 w 4053222"/>
                  <a:gd name="connsiteY23" fmla="*/ 4029474 h 4029473"/>
                  <a:gd name="connsiteX24" fmla="*/ 2469933 w 4053222"/>
                  <a:gd name="connsiteY24" fmla="*/ 3617818 h 4029473"/>
                  <a:gd name="connsiteX25" fmla="*/ 2842006 w 4053222"/>
                  <a:gd name="connsiteY25" fmla="*/ 3459489 h 4029473"/>
                  <a:gd name="connsiteX26" fmla="*/ 3285327 w 4053222"/>
                  <a:gd name="connsiteY26" fmla="*/ 3609902 h 4029473"/>
                  <a:gd name="connsiteX27" fmla="*/ 3625735 w 4053222"/>
                  <a:gd name="connsiteY27" fmla="*/ 3269494 h 4029473"/>
                  <a:gd name="connsiteX28" fmla="*/ 3475322 w 4053222"/>
                  <a:gd name="connsiteY28" fmla="*/ 2826173 h 4029473"/>
                  <a:gd name="connsiteX29" fmla="*/ 3633651 w 4053222"/>
                  <a:gd name="connsiteY29" fmla="*/ 2454100 h 4029473"/>
                  <a:gd name="connsiteX30" fmla="*/ 4053223 w 4053222"/>
                  <a:gd name="connsiteY30" fmla="*/ 2248272 h 4029473"/>
                  <a:gd name="connsiteX31" fmla="*/ 4053223 w 4053222"/>
                  <a:gd name="connsiteY31" fmla="*/ 1773285 h 4029473"/>
                  <a:gd name="connsiteX32" fmla="*/ 3625735 w 4053222"/>
                  <a:gd name="connsiteY32" fmla="*/ 1575374 h 4029473"/>
                  <a:gd name="connsiteX33" fmla="*/ 3625735 w 4053222"/>
                  <a:gd name="connsiteY33" fmla="*/ 1575374 h 4029473"/>
                  <a:gd name="connsiteX34" fmla="*/ 3625735 w 4053222"/>
                  <a:gd name="connsiteY34" fmla="*/ 1575374 h 40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3222" h="4029473">
                    <a:moveTo>
                      <a:pt x="3625735" y="1575374"/>
                    </a:moveTo>
                    <a:cubicBezTo>
                      <a:pt x="3586152" y="1448711"/>
                      <a:pt x="3538654" y="1322047"/>
                      <a:pt x="3467406" y="1211217"/>
                    </a:cubicBezTo>
                    <a:lnTo>
                      <a:pt x="3617818" y="767896"/>
                    </a:lnTo>
                    <a:lnTo>
                      <a:pt x="3277411" y="427488"/>
                    </a:lnTo>
                    <a:lnTo>
                      <a:pt x="2834090" y="577901"/>
                    </a:lnTo>
                    <a:cubicBezTo>
                      <a:pt x="2715343" y="514569"/>
                      <a:pt x="2588680" y="459154"/>
                      <a:pt x="2462016" y="419572"/>
                    </a:cubicBezTo>
                    <a:lnTo>
                      <a:pt x="2256189" y="0"/>
                    </a:lnTo>
                    <a:lnTo>
                      <a:pt x="1781202" y="0"/>
                    </a:lnTo>
                    <a:lnTo>
                      <a:pt x="1575374" y="411655"/>
                    </a:lnTo>
                    <a:cubicBezTo>
                      <a:pt x="1440794" y="451238"/>
                      <a:pt x="1322047" y="498736"/>
                      <a:pt x="1203301" y="569984"/>
                    </a:cubicBezTo>
                    <a:lnTo>
                      <a:pt x="759979" y="419572"/>
                    </a:lnTo>
                    <a:lnTo>
                      <a:pt x="419572" y="759979"/>
                    </a:lnTo>
                    <a:lnTo>
                      <a:pt x="569984" y="1203301"/>
                    </a:lnTo>
                    <a:cubicBezTo>
                      <a:pt x="506653" y="1322047"/>
                      <a:pt x="451238" y="1448711"/>
                      <a:pt x="411655" y="1575374"/>
                    </a:cubicBezTo>
                    <a:lnTo>
                      <a:pt x="0" y="1781202"/>
                    </a:lnTo>
                    <a:lnTo>
                      <a:pt x="0" y="2256189"/>
                    </a:lnTo>
                    <a:lnTo>
                      <a:pt x="419572" y="2462016"/>
                    </a:lnTo>
                    <a:cubicBezTo>
                      <a:pt x="459154" y="2588680"/>
                      <a:pt x="506653" y="2715343"/>
                      <a:pt x="577901" y="2826173"/>
                    </a:cubicBezTo>
                    <a:lnTo>
                      <a:pt x="427488" y="3269494"/>
                    </a:lnTo>
                    <a:lnTo>
                      <a:pt x="767896" y="3609902"/>
                    </a:lnTo>
                    <a:lnTo>
                      <a:pt x="1211217" y="3459489"/>
                    </a:lnTo>
                    <a:cubicBezTo>
                      <a:pt x="1329964" y="3522821"/>
                      <a:pt x="1456627" y="3578236"/>
                      <a:pt x="1583290" y="3617818"/>
                    </a:cubicBezTo>
                    <a:lnTo>
                      <a:pt x="1789118" y="4029474"/>
                    </a:lnTo>
                    <a:lnTo>
                      <a:pt x="2264105" y="4029474"/>
                    </a:lnTo>
                    <a:lnTo>
                      <a:pt x="2469933" y="3617818"/>
                    </a:lnTo>
                    <a:cubicBezTo>
                      <a:pt x="2604513" y="3578236"/>
                      <a:pt x="2723259" y="3530737"/>
                      <a:pt x="2842006" y="3459489"/>
                    </a:cubicBezTo>
                    <a:lnTo>
                      <a:pt x="3285327" y="3609902"/>
                    </a:lnTo>
                    <a:lnTo>
                      <a:pt x="3625735" y="3269494"/>
                    </a:lnTo>
                    <a:lnTo>
                      <a:pt x="3475322" y="2826173"/>
                    </a:lnTo>
                    <a:cubicBezTo>
                      <a:pt x="3538654" y="2707426"/>
                      <a:pt x="3594069" y="2580763"/>
                      <a:pt x="3633651" y="2454100"/>
                    </a:cubicBezTo>
                    <a:lnTo>
                      <a:pt x="4053223" y="2248272"/>
                    </a:lnTo>
                    <a:lnTo>
                      <a:pt x="4053223" y="1773285"/>
                    </a:lnTo>
                    <a:lnTo>
                      <a:pt x="3625735" y="1575374"/>
                    </a:lnTo>
                    <a:lnTo>
                      <a:pt x="3625735" y="1575374"/>
                    </a:lnTo>
                    <a:lnTo>
                      <a:pt x="3625735" y="1575374"/>
                    </a:lnTo>
                    <a:close/>
                  </a:path>
                </a:pathLst>
              </a:custGeom>
              <a:solidFill>
                <a:schemeClr val="accent1"/>
              </a:solidFill>
              <a:ln w="79001" cap="flat">
                <a:noFill/>
                <a:prstDash val="solid"/>
                <a:miter/>
              </a:ln>
            </p:spPr>
            <p:txBody>
              <a:bodyPr lIns="274320" tIns="274320" rIns="274320" bIns="274320" rtlCol="0" anchor="ctr"/>
              <a:lstStyle/>
              <a:p>
                <a:pPr algn="ctr" fontAlgn="base"/>
                <a:endParaRPr lang="en-US" sz="1200" b="0" i="0">
                  <a:solidFill>
                    <a:schemeClr val="bg1">
                      <a:lumMod val="95000"/>
                    </a:schemeClr>
                  </a:solidFill>
                  <a:effectLst/>
                  <a:latin typeface="+mj-lt"/>
                </a:endParaRPr>
              </a:p>
            </p:txBody>
          </p:sp>
          <p:sp>
            <p:nvSpPr>
              <p:cNvPr id="33" name="Oval 32">
                <a:extLst>
                  <a:ext uri="{FF2B5EF4-FFF2-40B4-BE49-F238E27FC236}">
                    <a16:creationId xmlns:a16="http://schemas.microsoft.com/office/drawing/2014/main" id="{2FE38486-70EC-4891-BAF4-E69D1C3D01C0}"/>
                  </a:ext>
                </a:extLst>
              </p:cNvPr>
              <p:cNvSpPr/>
              <p:nvPr/>
            </p:nvSpPr>
            <p:spPr>
              <a:xfrm>
                <a:off x="1671070" y="3318327"/>
                <a:ext cx="1531872" cy="153187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US" sz="1200" b="0" i="0">
                    <a:solidFill>
                      <a:schemeClr val="accent4">
                        <a:lumMod val="50000"/>
                      </a:schemeClr>
                    </a:solidFill>
                    <a:effectLst/>
                    <a:latin typeface="+mj-lt"/>
                  </a:rPr>
                  <a:t>We Specialize in Understanding what </a:t>
                </a:r>
              </a:p>
              <a:p>
                <a:pPr algn="ctr" fontAlgn="base"/>
                <a:r>
                  <a:rPr lang="en-US" sz="1200" b="0" i="0">
                    <a:solidFill>
                      <a:schemeClr val="accent4">
                        <a:lumMod val="50000"/>
                      </a:schemeClr>
                    </a:solidFill>
                    <a:effectLst/>
                    <a:latin typeface="+mj-lt"/>
                  </a:rPr>
                  <a:t>it takes to be a Top Employee </a:t>
                </a:r>
              </a:p>
            </p:txBody>
          </p:sp>
        </p:grpSp>
        <p:grpSp>
          <p:nvGrpSpPr>
            <p:cNvPr id="8" name="Group 7">
              <a:extLst>
                <a:ext uri="{FF2B5EF4-FFF2-40B4-BE49-F238E27FC236}">
                  <a16:creationId xmlns:a16="http://schemas.microsoft.com/office/drawing/2014/main" id="{5451A02B-6801-4C6F-B9CC-339F3EB2181D}"/>
                </a:ext>
              </a:extLst>
            </p:cNvPr>
            <p:cNvGrpSpPr/>
            <p:nvPr/>
          </p:nvGrpSpPr>
          <p:grpSpPr>
            <a:xfrm>
              <a:off x="6903577" y="1610268"/>
              <a:ext cx="2356085" cy="2334270"/>
              <a:chOff x="1397964" y="3054887"/>
              <a:chExt cx="2093846" cy="2074459"/>
            </a:xfrm>
          </p:grpSpPr>
          <p:sp>
            <p:nvSpPr>
              <p:cNvPr id="30" name="Graphic 3">
                <a:extLst>
                  <a:ext uri="{FF2B5EF4-FFF2-40B4-BE49-F238E27FC236}">
                    <a16:creationId xmlns:a16="http://schemas.microsoft.com/office/drawing/2014/main" id="{0C6C37AE-3E50-482B-BBC1-CC51EE5ACFB6}"/>
                  </a:ext>
                </a:extLst>
              </p:cNvPr>
              <p:cNvSpPr/>
              <p:nvPr/>
            </p:nvSpPr>
            <p:spPr>
              <a:xfrm>
                <a:off x="1397964" y="3054887"/>
                <a:ext cx="2093846" cy="2074459"/>
              </a:xfrm>
              <a:custGeom>
                <a:avLst/>
                <a:gdLst>
                  <a:gd name="connsiteX0" fmla="*/ 3625735 w 4053222"/>
                  <a:gd name="connsiteY0" fmla="*/ 1575374 h 4029473"/>
                  <a:gd name="connsiteX1" fmla="*/ 3467406 w 4053222"/>
                  <a:gd name="connsiteY1" fmla="*/ 1211217 h 4029473"/>
                  <a:gd name="connsiteX2" fmla="*/ 3617818 w 4053222"/>
                  <a:gd name="connsiteY2" fmla="*/ 767896 h 4029473"/>
                  <a:gd name="connsiteX3" fmla="*/ 3277411 w 4053222"/>
                  <a:gd name="connsiteY3" fmla="*/ 427488 h 4029473"/>
                  <a:gd name="connsiteX4" fmla="*/ 2834090 w 4053222"/>
                  <a:gd name="connsiteY4" fmla="*/ 577901 h 4029473"/>
                  <a:gd name="connsiteX5" fmla="*/ 2462016 w 4053222"/>
                  <a:gd name="connsiteY5" fmla="*/ 419572 h 4029473"/>
                  <a:gd name="connsiteX6" fmla="*/ 2256189 w 4053222"/>
                  <a:gd name="connsiteY6" fmla="*/ 0 h 4029473"/>
                  <a:gd name="connsiteX7" fmla="*/ 1781202 w 4053222"/>
                  <a:gd name="connsiteY7" fmla="*/ 0 h 4029473"/>
                  <a:gd name="connsiteX8" fmla="*/ 1575374 w 4053222"/>
                  <a:gd name="connsiteY8" fmla="*/ 411655 h 4029473"/>
                  <a:gd name="connsiteX9" fmla="*/ 1203301 w 4053222"/>
                  <a:gd name="connsiteY9" fmla="*/ 569984 h 4029473"/>
                  <a:gd name="connsiteX10" fmla="*/ 759979 w 4053222"/>
                  <a:gd name="connsiteY10" fmla="*/ 419572 h 4029473"/>
                  <a:gd name="connsiteX11" fmla="*/ 419572 w 4053222"/>
                  <a:gd name="connsiteY11" fmla="*/ 759979 h 4029473"/>
                  <a:gd name="connsiteX12" fmla="*/ 569984 w 4053222"/>
                  <a:gd name="connsiteY12" fmla="*/ 1203301 h 4029473"/>
                  <a:gd name="connsiteX13" fmla="*/ 411655 w 4053222"/>
                  <a:gd name="connsiteY13" fmla="*/ 1575374 h 4029473"/>
                  <a:gd name="connsiteX14" fmla="*/ 0 w 4053222"/>
                  <a:gd name="connsiteY14" fmla="*/ 1781202 h 4029473"/>
                  <a:gd name="connsiteX15" fmla="*/ 0 w 4053222"/>
                  <a:gd name="connsiteY15" fmla="*/ 2256189 h 4029473"/>
                  <a:gd name="connsiteX16" fmla="*/ 419572 w 4053222"/>
                  <a:gd name="connsiteY16" fmla="*/ 2462016 h 4029473"/>
                  <a:gd name="connsiteX17" fmla="*/ 577901 w 4053222"/>
                  <a:gd name="connsiteY17" fmla="*/ 2826173 h 4029473"/>
                  <a:gd name="connsiteX18" fmla="*/ 427488 w 4053222"/>
                  <a:gd name="connsiteY18" fmla="*/ 3269494 h 4029473"/>
                  <a:gd name="connsiteX19" fmla="*/ 767896 w 4053222"/>
                  <a:gd name="connsiteY19" fmla="*/ 3609902 h 4029473"/>
                  <a:gd name="connsiteX20" fmla="*/ 1211217 w 4053222"/>
                  <a:gd name="connsiteY20" fmla="*/ 3459489 h 4029473"/>
                  <a:gd name="connsiteX21" fmla="*/ 1583290 w 4053222"/>
                  <a:gd name="connsiteY21" fmla="*/ 3617818 h 4029473"/>
                  <a:gd name="connsiteX22" fmla="*/ 1789118 w 4053222"/>
                  <a:gd name="connsiteY22" fmla="*/ 4029474 h 4029473"/>
                  <a:gd name="connsiteX23" fmla="*/ 2264105 w 4053222"/>
                  <a:gd name="connsiteY23" fmla="*/ 4029474 h 4029473"/>
                  <a:gd name="connsiteX24" fmla="*/ 2469933 w 4053222"/>
                  <a:gd name="connsiteY24" fmla="*/ 3617818 h 4029473"/>
                  <a:gd name="connsiteX25" fmla="*/ 2842006 w 4053222"/>
                  <a:gd name="connsiteY25" fmla="*/ 3459489 h 4029473"/>
                  <a:gd name="connsiteX26" fmla="*/ 3285327 w 4053222"/>
                  <a:gd name="connsiteY26" fmla="*/ 3609902 h 4029473"/>
                  <a:gd name="connsiteX27" fmla="*/ 3625735 w 4053222"/>
                  <a:gd name="connsiteY27" fmla="*/ 3269494 h 4029473"/>
                  <a:gd name="connsiteX28" fmla="*/ 3475322 w 4053222"/>
                  <a:gd name="connsiteY28" fmla="*/ 2826173 h 4029473"/>
                  <a:gd name="connsiteX29" fmla="*/ 3633651 w 4053222"/>
                  <a:gd name="connsiteY29" fmla="*/ 2454100 h 4029473"/>
                  <a:gd name="connsiteX30" fmla="*/ 4053223 w 4053222"/>
                  <a:gd name="connsiteY30" fmla="*/ 2248272 h 4029473"/>
                  <a:gd name="connsiteX31" fmla="*/ 4053223 w 4053222"/>
                  <a:gd name="connsiteY31" fmla="*/ 1773285 h 4029473"/>
                  <a:gd name="connsiteX32" fmla="*/ 3625735 w 4053222"/>
                  <a:gd name="connsiteY32" fmla="*/ 1575374 h 4029473"/>
                  <a:gd name="connsiteX33" fmla="*/ 3625735 w 4053222"/>
                  <a:gd name="connsiteY33" fmla="*/ 1575374 h 4029473"/>
                  <a:gd name="connsiteX34" fmla="*/ 3625735 w 4053222"/>
                  <a:gd name="connsiteY34" fmla="*/ 1575374 h 40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3222" h="4029473">
                    <a:moveTo>
                      <a:pt x="3625735" y="1575374"/>
                    </a:moveTo>
                    <a:cubicBezTo>
                      <a:pt x="3586152" y="1448711"/>
                      <a:pt x="3538654" y="1322047"/>
                      <a:pt x="3467406" y="1211217"/>
                    </a:cubicBezTo>
                    <a:lnTo>
                      <a:pt x="3617818" y="767896"/>
                    </a:lnTo>
                    <a:lnTo>
                      <a:pt x="3277411" y="427488"/>
                    </a:lnTo>
                    <a:lnTo>
                      <a:pt x="2834090" y="577901"/>
                    </a:lnTo>
                    <a:cubicBezTo>
                      <a:pt x="2715343" y="514569"/>
                      <a:pt x="2588680" y="459154"/>
                      <a:pt x="2462016" y="419572"/>
                    </a:cubicBezTo>
                    <a:lnTo>
                      <a:pt x="2256189" y="0"/>
                    </a:lnTo>
                    <a:lnTo>
                      <a:pt x="1781202" y="0"/>
                    </a:lnTo>
                    <a:lnTo>
                      <a:pt x="1575374" y="411655"/>
                    </a:lnTo>
                    <a:cubicBezTo>
                      <a:pt x="1440794" y="451238"/>
                      <a:pt x="1322047" y="498736"/>
                      <a:pt x="1203301" y="569984"/>
                    </a:cubicBezTo>
                    <a:lnTo>
                      <a:pt x="759979" y="419572"/>
                    </a:lnTo>
                    <a:lnTo>
                      <a:pt x="419572" y="759979"/>
                    </a:lnTo>
                    <a:lnTo>
                      <a:pt x="569984" y="1203301"/>
                    </a:lnTo>
                    <a:cubicBezTo>
                      <a:pt x="506653" y="1322047"/>
                      <a:pt x="451238" y="1448711"/>
                      <a:pt x="411655" y="1575374"/>
                    </a:cubicBezTo>
                    <a:lnTo>
                      <a:pt x="0" y="1781202"/>
                    </a:lnTo>
                    <a:lnTo>
                      <a:pt x="0" y="2256189"/>
                    </a:lnTo>
                    <a:lnTo>
                      <a:pt x="419572" y="2462016"/>
                    </a:lnTo>
                    <a:cubicBezTo>
                      <a:pt x="459154" y="2588680"/>
                      <a:pt x="506653" y="2715343"/>
                      <a:pt x="577901" y="2826173"/>
                    </a:cubicBezTo>
                    <a:lnTo>
                      <a:pt x="427488" y="3269494"/>
                    </a:lnTo>
                    <a:lnTo>
                      <a:pt x="767896" y="3609902"/>
                    </a:lnTo>
                    <a:lnTo>
                      <a:pt x="1211217" y="3459489"/>
                    </a:lnTo>
                    <a:cubicBezTo>
                      <a:pt x="1329964" y="3522821"/>
                      <a:pt x="1456627" y="3578236"/>
                      <a:pt x="1583290" y="3617818"/>
                    </a:cubicBezTo>
                    <a:lnTo>
                      <a:pt x="1789118" y="4029474"/>
                    </a:lnTo>
                    <a:lnTo>
                      <a:pt x="2264105" y="4029474"/>
                    </a:lnTo>
                    <a:lnTo>
                      <a:pt x="2469933" y="3617818"/>
                    </a:lnTo>
                    <a:cubicBezTo>
                      <a:pt x="2604513" y="3578236"/>
                      <a:pt x="2723259" y="3530737"/>
                      <a:pt x="2842006" y="3459489"/>
                    </a:cubicBezTo>
                    <a:lnTo>
                      <a:pt x="3285327" y="3609902"/>
                    </a:lnTo>
                    <a:lnTo>
                      <a:pt x="3625735" y="3269494"/>
                    </a:lnTo>
                    <a:lnTo>
                      <a:pt x="3475322" y="2826173"/>
                    </a:lnTo>
                    <a:cubicBezTo>
                      <a:pt x="3538654" y="2707426"/>
                      <a:pt x="3594069" y="2580763"/>
                      <a:pt x="3633651" y="2454100"/>
                    </a:cubicBezTo>
                    <a:lnTo>
                      <a:pt x="4053223" y="2248272"/>
                    </a:lnTo>
                    <a:lnTo>
                      <a:pt x="4053223" y="1773285"/>
                    </a:lnTo>
                    <a:lnTo>
                      <a:pt x="3625735" y="1575374"/>
                    </a:lnTo>
                    <a:lnTo>
                      <a:pt x="3625735" y="1575374"/>
                    </a:lnTo>
                    <a:lnTo>
                      <a:pt x="3625735" y="1575374"/>
                    </a:lnTo>
                    <a:close/>
                  </a:path>
                </a:pathLst>
              </a:custGeom>
              <a:solidFill>
                <a:schemeClr val="tx2"/>
              </a:solidFill>
              <a:ln w="79001" cap="flat">
                <a:noFill/>
                <a:prstDash val="solid"/>
                <a:miter/>
              </a:ln>
            </p:spPr>
            <p:txBody>
              <a:bodyPr lIns="274320" tIns="274320" rIns="274320" bIns="274320" rtlCol="0" anchor="ctr"/>
              <a:lstStyle/>
              <a:p>
                <a:pPr algn="ctr" fontAlgn="base"/>
                <a:endParaRPr lang="en-US" sz="1200" b="0" i="0">
                  <a:solidFill>
                    <a:schemeClr val="bg1">
                      <a:lumMod val="95000"/>
                    </a:schemeClr>
                  </a:solidFill>
                  <a:effectLst/>
                  <a:latin typeface="+mj-lt"/>
                </a:endParaRPr>
              </a:p>
            </p:txBody>
          </p:sp>
          <p:sp>
            <p:nvSpPr>
              <p:cNvPr id="31" name="Oval 30">
                <a:extLst>
                  <a:ext uri="{FF2B5EF4-FFF2-40B4-BE49-F238E27FC236}">
                    <a16:creationId xmlns:a16="http://schemas.microsoft.com/office/drawing/2014/main" id="{6A269D64-FD13-49BF-BAA9-CBCFD8D90E1B}"/>
                  </a:ext>
                </a:extLst>
              </p:cNvPr>
              <p:cNvSpPr/>
              <p:nvPr/>
            </p:nvSpPr>
            <p:spPr>
              <a:xfrm>
                <a:off x="1671070" y="3318327"/>
                <a:ext cx="1531872" cy="153187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US" sz="1200" b="0" i="0">
                    <a:solidFill>
                      <a:schemeClr val="accent4">
                        <a:lumMod val="50000"/>
                      </a:schemeClr>
                    </a:solidFill>
                    <a:effectLst/>
                    <a:latin typeface="+mj-lt"/>
                  </a:rPr>
                  <a:t>Our Efficient, </a:t>
                </a:r>
              </a:p>
              <a:p>
                <a:pPr algn="ctr" fontAlgn="base"/>
                <a:r>
                  <a:rPr lang="en-US" sz="1200" b="0" i="0">
                    <a:solidFill>
                      <a:schemeClr val="accent4">
                        <a:lumMod val="50000"/>
                      </a:schemeClr>
                    </a:solidFill>
                    <a:effectLst/>
                    <a:latin typeface="+mj-lt"/>
                  </a:rPr>
                  <a:t>Effective Role Analysis Process</a:t>
                </a:r>
              </a:p>
            </p:txBody>
          </p:sp>
        </p:grpSp>
        <p:grpSp>
          <p:nvGrpSpPr>
            <p:cNvPr id="9" name="Group 8">
              <a:extLst>
                <a:ext uri="{FF2B5EF4-FFF2-40B4-BE49-F238E27FC236}">
                  <a16:creationId xmlns:a16="http://schemas.microsoft.com/office/drawing/2014/main" id="{849B0485-18B8-4E8A-878A-F6FAC9A38436}"/>
                </a:ext>
              </a:extLst>
            </p:cNvPr>
            <p:cNvGrpSpPr/>
            <p:nvPr/>
          </p:nvGrpSpPr>
          <p:grpSpPr>
            <a:xfrm>
              <a:off x="8885810" y="2905342"/>
              <a:ext cx="2356085" cy="2334270"/>
              <a:chOff x="1397964" y="3054887"/>
              <a:chExt cx="2093846" cy="2074459"/>
            </a:xfrm>
          </p:grpSpPr>
          <p:sp>
            <p:nvSpPr>
              <p:cNvPr id="28" name="Graphic 3">
                <a:extLst>
                  <a:ext uri="{FF2B5EF4-FFF2-40B4-BE49-F238E27FC236}">
                    <a16:creationId xmlns:a16="http://schemas.microsoft.com/office/drawing/2014/main" id="{48912385-3829-4EC7-B134-91AB10F75532}"/>
                  </a:ext>
                </a:extLst>
              </p:cNvPr>
              <p:cNvSpPr/>
              <p:nvPr/>
            </p:nvSpPr>
            <p:spPr>
              <a:xfrm>
                <a:off x="1397964" y="3054887"/>
                <a:ext cx="2093846" cy="2074459"/>
              </a:xfrm>
              <a:custGeom>
                <a:avLst/>
                <a:gdLst>
                  <a:gd name="connsiteX0" fmla="*/ 3625735 w 4053222"/>
                  <a:gd name="connsiteY0" fmla="*/ 1575374 h 4029473"/>
                  <a:gd name="connsiteX1" fmla="*/ 3467406 w 4053222"/>
                  <a:gd name="connsiteY1" fmla="*/ 1211217 h 4029473"/>
                  <a:gd name="connsiteX2" fmla="*/ 3617818 w 4053222"/>
                  <a:gd name="connsiteY2" fmla="*/ 767896 h 4029473"/>
                  <a:gd name="connsiteX3" fmla="*/ 3277411 w 4053222"/>
                  <a:gd name="connsiteY3" fmla="*/ 427488 h 4029473"/>
                  <a:gd name="connsiteX4" fmla="*/ 2834090 w 4053222"/>
                  <a:gd name="connsiteY4" fmla="*/ 577901 h 4029473"/>
                  <a:gd name="connsiteX5" fmla="*/ 2462016 w 4053222"/>
                  <a:gd name="connsiteY5" fmla="*/ 419572 h 4029473"/>
                  <a:gd name="connsiteX6" fmla="*/ 2256189 w 4053222"/>
                  <a:gd name="connsiteY6" fmla="*/ 0 h 4029473"/>
                  <a:gd name="connsiteX7" fmla="*/ 1781202 w 4053222"/>
                  <a:gd name="connsiteY7" fmla="*/ 0 h 4029473"/>
                  <a:gd name="connsiteX8" fmla="*/ 1575374 w 4053222"/>
                  <a:gd name="connsiteY8" fmla="*/ 411655 h 4029473"/>
                  <a:gd name="connsiteX9" fmla="*/ 1203301 w 4053222"/>
                  <a:gd name="connsiteY9" fmla="*/ 569984 h 4029473"/>
                  <a:gd name="connsiteX10" fmla="*/ 759979 w 4053222"/>
                  <a:gd name="connsiteY10" fmla="*/ 419572 h 4029473"/>
                  <a:gd name="connsiteX11" fmla="*/ 419572 w 4053222"/>
                  <a:gd name="connsiteY11" fmla="*/ 759979 h 4029473"/>
                  <a:gd name="connsiteX12" fmla="*/ 569984 w 4053222"/>
                  <a:gd name="connsiteY12" fmla="*/ 1203301 h 4029473"/>
                  <a:gd name="connsiteX13" fmla="*/ 411655 w 4053222"/>
                  <a:gd name="connsiteY13" fmla="*/ 1575374 h 4029473"/>
                  <a:gd name="connsiteX14" fmla="*/ 0 w 4053222"/>
                  <a:gd name="connsiteY14" fmla="*/ 1781202 h 4029473"/>
                  <a:gd name="connsiteX15" fmla="*/ 0 w 4053222"/>
                  <a:gd name="connsiteY15" fmla="*/ 2256189 h 4029473"/>
                  <a:gd name="connsiteX16" fmla="*/ 419572 w 4053222"/>
                  <a:gd name="connsiteY16" fmla="*/ 2462016 h 4029473"/>
                  <a:gd name="connsiteX17" fmla="*/ 577901 w 4053222"/>
                  <a:gd name="connsiteY17" fmla="*/ 2826173 h 4029473"/>
                  <a:gd name="connsiteX18" fmla="*/ 427488 w 4053222"/>
                  <a:gd name="connsiteY18" fmla="*/ 3269494 h 4029473"/>
                  <a:gd name="connsiteX19" fmla="*/ 767896 w 4053222"/>
                  <a:gd name="connsiteY19" fmla="*/ 3609902 h 4029473"/>
                  <a:gd name="connsiteX20" fmla="*/ 1211217 w 4053222"/>
                  <a:gd name="connsiteY20" fmla="*/ 3459489 h 4029473"/>
                  <a:gd name="connsiteX21" fmla="*/ 1583290 w 4053222"/>
                  <a:gd name="connsiteY21" fmla="*/ 3617818 h 4029473"/>
                  <a:gd name="connsiteX22" fmla="*/ 1789118 w 4053222"/>
                  <a:gd name="connsiteY22" fmla="*/ 4029474 h 4029473"/>
                  <a:gd name="connsiteX23" fmla="*/ 2264105 w 4053222"/>
                  <a:gd name="connsiteY23" fmla="*/ 4029474 h 4029473"/>
                  <a:gd name="connsiteX24" fmla="*/ 2469933 w 4053222"/>
                  <a:gd name="connsiteY24" fmla="*/ 3617818 h 4029473"/>
                  <a:gd name="connsiteX25" fmla="*/ 2842006 w 4053222"/>
                  <a:gd name="connsiteY25" fmla="*/ 3459489 h 4029473"/>
                  <a:gd name="connsiteX26" fmla="*/ 3285327 w 4053222"/>
                  <a:gd name="connsiteY26" fmla="*/ 3609902 h 4029473"/>
                  <a:gd name="connsiteX27" fmla="*/ 3625735 w 4053222"/>
                  <a:gd name="connsiteY27" fmla="*/ 3269494 h 4029473"/>
                  <a:gd name="connsiteX28" fmla="*/ 3475322 w 4053222"/>
                  <a:gd name="connsiteY28" fmla="*/ 2826173 h 4029473"/>
                  <a:gd name="connsiteX29" fmla="*/ 3633651 w 4053222"/>
                  <a:gd name="connsiteY29" fmla="*/ 2454100 h 4029473"/>
                  <a:gd name="connsiteX30" fmla="*/ 4053223 w 4053222"/>
                  <a:gd name="connsiteY30" fmla="*/ 2248272 h 4029473"/>
                  <a:gd name="connsiteX31" fmla="*/ 4053223 w 4053222"/>
                  <a:gd name="connsiteY31" fmla="*/ 1773285 h 4029473"/>
                  <a:gd name="connsiteX32" fmla="*/ 3625735 w 4053222"/>
                  <a:gd name="connsiteY32" fmla="*/ 1575374 h 4029473"/>
                  <a:gd name="connsiteX33" fmla="*/ 3625735 w 4053222"/>
                  <a:gd name="connsiteY33" fmla="*/ 1575374 h 4029473"/>
                  <a:gd name="connsiteX34" fmla="*/ 3625735 w 4053222"/>
                  <a:gd name="connsiteY34" fmla="*/ 1575374 h 4029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53222" h="4029473">
                    <a:moveTo>
                      <a:pt x="3625735" y="1575374"/>
                    </a:moveTo>
                    <a:cubicBezTo>
                      <a:pt x="3586152" y="1448711"/>
                      <a:pt x="3538654" y="1322047"/>
                      <a:pt x="3467406" y="1211217"/>
                    </a:cubicBezTo>
                    <a:lnTo>
                      <a:pt x="3617818" y="767896"/>
                    </a:lnTo>
                    <a:lnTo>
                      <a:pt x="3277411" y="427488"/>
                    </a:lnTo>
                    <a:lnTo>
                      <a:pt x="2834090" y="577901"/>
                    </a:lnTo>
                    <a:cubicBezTo>
                      <a:pt x="2715343" y="514569"/>
                      <a:pt x="2588680" y="459154"/>
                      <a:pt x="2462016" y="419572"/>
                    </a:cubicBezTo>
                    <a:lnTo>
                      <a:pt x="2256189" y="0"/>
                    </a:lnTo>
                    <a:lnTo>
                      <a:pt x="1781202" y="0"/>
                    </a:lnTo>
                    <a:lnTo>
                      <a:pt x="1575374" y="411655"/>
                    </a:lnTo>
                    <a:cubicBezTo>
                      <a:pt x="1440794" y="451238"/>
                      <a:pt x="1322047" y="498736"/>
                      <a:pt x="1203301" y="569984"/>
                    </a:cubicBezTo>
                    <a:lnTo>
                      <a:pt x="759979" y="419572"/>
                    </a:lnTo>
                    <a:lnTo>
                      <a:pt x="419572" y="759979"/>
                    </a:lnTo>
                    <a:lnTo>
                      <a:pt x="569984" y="1203301"/>
                    </a:lnTo>
                    <a:cubicBezTo>
                      <a:pt x="506653" y="1322047"/>
                      <a:pt x="451238" y="1448711"/>
                      <a:pt x="411655" y="1575374"/>
                    </a:cubicBezTo>
                    <a:lnTo>
                      <a:pt x="0" y="1781202"/>
                    </a:lnTo>
                    <a:lnTo>
                      <a:pt x="0" y="2256189"/>
                    </a:lnTo>
                    <a:lnTo>
                      <a:pt x="419572" y="2462016"/>
                    </a:lnTo>
                    <a:cubicBezTo>
                      <a:pt x="459154" y="2588680"/>
                      <a:pt x="506653" y="2715343"/>
                      <a:pt x="577901" y="2826173"/>
                    </a:cubicBezTo>
                    <a:lnTo>
                      <a:pt x="427488" y="3269494"/>
                    </a:lnTo>
                    <a:lnTo>
                      <a:pt x="767896" y="3609902"/>
                    </a:lnTo>
                    <a:lnTo>
                      <a:pt x="1211217" y="3459489"/>
                    </a:lnTo>
                    <a:cubicBezTo>
                      <a:pt x="1329964" y="3522821"/>
                      <a:pt x="1456627" y="3578236"/>
                      <a:pt x="1583290" y="3617818"/>
                    </a:cubicBezTo>
                    <a:lnTo>
                      <a:pt x="1789118" y="4029474"/>
                    </a:lnTo>
                    <a:lnTo>
                      <a:pt x="2264105" y="4029474"/>
                    </a:lnTo>
                    <a:lnTo>
                      <a:pt x="2469933" y="3617818"/>
                    </a:lnTo>
                    <a:cubicBezTo>
                      <a:pt x="2604513" y="3578236"/>
                      <a:pt x="2723259" y="3530737"/>
                      <a:pt x="2842006" y="3459489"/>
                    </a:cubicBezTo>
                    <a:lnTo>
                      <a:pt x="3285327" y="3609902"/>
                    </a:lnTo>
                    <a:lnTo>
                      <a:pt x="3625735" y="3269494"/>
                    </a:lnTo>
                    <a:lnTo>
                      <a:pt x="3475322" y="2826173"/>
                    </a:lnTo>
                    <a:cubicBezTo>
                      <a:pt x="3538654" y="2707426"/>
                      <a:pt x="3594069" y="2580763"/>
                      <a:pt x="3633651" y="2454100"/>
                    </a:cubicBezTo>
                    <a:lnTo>
                      <a:pt x="4053223" y="2248272"/>
                    </a:lnTo>
                    <a:lnTo>
                      <a:pt x="4053223" y="1773285"/>
                    </a:lnTo>
                    <a:lnTo>
                      <a:pt x="3625735" y="1575374"/>
                    </a:lnTo>
                    <a:lnTo>
                      <a:pt x="3625735" y="1575374"/>
                    </a:lnTo>
                    <a:lnTo>
                      <a:pt x="3625735" y="1575374"/>
                    </a:lnTo>
                    <a:close/>
                  </a:path>
                </a:pathLst>
              </a:custGeom>
              <a:solidFill>
                <a:schemeClr val="accent1"/>
              </a:solidFill>
              <a:ln w="79001" cap="flat">
                <a:noFill/>
                <a:prstDash val="solid"/>
                <a:miter/>
              </a:ln>
            </p:spPr>
            <p:txBody>
              <a:bodyPr lIns="274320" tIns="274320" rIns="274320" bIns="274320" rtlCol="0" anchor="ctr"/>
              <a:lstStyle/>
              <a:p>
                <a:pPr algn="ctr" fontAlgn="base"/>
                <a:endParaRPr lang="en-US" sz="1200" b="0" i="0">
                  <a:solidFill>
                    <a:schemeClr val="bg1">
                      <a:lumMod val="95000"/>
                    </a:schemeClr>
                  </a:solidFill>
                  <a:effectLst/>
                  <a:latin typeface="+mj-lt"/>
                </a:endParaRPr>
              </a:p>
            </p:txBody>
          </p:sp>
          <p:sp>
            <p:nvSpPr>
              <p:cNvPr id="29" name="Oval 28">
                <a:extLst>
                  <a:ext uri="{FF2B5EF4-FFF2-40B4-BE49-F238E27FC236}">
                    <a16:creationId xmlns:a16="http://schemas.microsoft.com/office/drawing/2014/main" id="{8F1A2F8C-B73D-46EF-BF00-5945231E28BD}"/>
                  </a:ext>
                </a:extLst>
              </p:cNvPr>
              <p:cNvSpPr/>
              <p:nvPr/>
            </p:nvSpPr>
            <p:spPr>
              <a:xfrm>
                <a:off x="1671070" y="3318327"/>
                <a:ext cx="1531872" cy="153187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n-US" sz="1200" b="0" i="0">
                    <a:solidFill>
                      <a:schemeClr val="accent4">
                        <a:lumMod val="50000"/>
                      </a:schemeClr>
                    </a:solidFill>
                    <a:effectLst/>
                    <a:latin typeface="+mj-lt"/>
                  </a:rPr>
                  <a:t>Ability to Integrate via API to your HR Systems</a:t>
                </a:r>
              </a:p>
            </p:txBody>
          </p:sp>
        </p:grpSp>
        <p:grpSp>
          <p:nvGrpSpPr>
            <p:cNvPr id="10" name="Graphic 37">
              <a:extLst>
                <a:ext uri="{FF2B5EF4-FFF2-40B4-BE49-F238E27FC236}">
                  <a16:creationId xmlns:a16="http://schemas.microsoft.com/office/drawing/2014/main" id="{6CF5B11B-38F5-4729-ABD3-E331613BCAAD}"/>
                </a:ext>
              </a:extLst>
            </p:cNvPr>
            <p:cNvGrpSpPr/>
            <p:nvPr/>
          </p:nvGrpSpPr>
          <p:grpSpPr>
            <a:xfrm rot="1474644">
              <a:off x="4471985" y="1554651"/>
              <a:ext cx="1588808" cy="374342"/>
              <a:chOff x="4471985" y="1554651"/>
              <a:chExt cx="1588808" cy="374342"/>
            </a:xfrm>
          </p:grpSpPr>
          <p:sp>
            <p:nvSpPr>
              <p:cNvPr id="26" name="Freeform: Shape 25">
                <a:extLst>
                  <a:ext uri="{FF2B5EF4-FFF2-40B4-BE49-F238E27FC236}">
                    <a16:creationId xmlns:a16="http://schemas.microsoft.com/office/drawing/2014/main" id="{5EF7E462-18A5-4B0D-BF0E-9D850D2BECEA}"/>
                  </a:ext>
                </a:extLst>
              </p:cNvPr>
              <p:cNvSpPr/>
              <p:nvPr/>
            </p:nvSpPr>
            <p:spPr>
              <a:xfrm>
                <a:off x="4471985" y="1554651"/>
                <a:ext cx="1456303" cy="224605"/>
              </a:xfrm>
              <a:custGeom>
                <a:avLst/>
                <a:gdLst>
                  <a:gd name="connsiteX0" fmla="*/ 0 w 1456303"/>
                  <a:gd name="connsiteY0" fmla="*/ 204743 h 224605"/>
                  <a:gd name="connsiteX1" fmla="*/ 715026 w 1456303"/>
                  <a:gd name="connsiteY1" fmla="*/ 0 h 224605"/>
                  <a:gd name="connsiteX2" fmla="*/ 1456304 w 1456303"/>
                  <a:gd name="connsiteY2" fmla="*/ 224606 h 224605"/>
                </a:gdLst>
                <a:ahLst/>
                <a:cxnLst>
                  <a:cxn ang="0">
                    <a:pos x="connsiteX0" y="connsiteY0"/>
                  </a:cxn>
                  <a:cxn ang="0">
                    <a:pos x="connsiteX1" y="connsiteY1"/>
                  </a:cxn>
                  <a:cxn ang="0">
                    <a:pos x="connsiteX2" y="connsiteY2"/>
                  </a:cxn>
                </a:cxnLst>
                <a:rect l="l" t="t" r="r" b="b"/>
                <a:pathLst>
                  <a:path w="1456303" h="224605">
                    <a:moveTo>
                      <a:pt x="0" y="204743"/>
                    </a:moveTo>
                    <a:cubicBezTo>
                      <a:pt x="170006" y="79452"/>
                      <a:pt x="427516" y="0"/>
                      <a:pt x="715026" y="0"/>
                    </a:cubicBezTo>
                    <a:cubicBezTo>
                      <a:pt x="1018788" y="0"/>
                      <a:pt x="1287548" y="88620"/>
                      <a:pt x="1456304" y="224606"/>
                    </a:cubicBezTo>
                  </a:path>
                </a:pathLst>
              </a:custGeom>
              <a:noFill/>
              <a:ln w="24854" cap="flat">
                <a:solidFill>
                  <a:schemeClr val="tx1"/>
                </a:solidFill>
                <a:prstDash val="solid"/>
                <a:miter/>
              </a:ln>
            </p:spPr>
            <p:txBody>
              <a:bodyPr rtlCol="0" anchor="ctr"/>
              <a:lstStyle/>
              <a:p>
                <a:endParaRPr lang="en-US" sz="1600"/>
              </a:p>
            </p:txBody>
          </p:sp>
          <p:sp>
            <p:nvSpPr>
              <p:cNvPr id="27" name="Freeform: Shape 26">
                <a:extLst>
                  <a:ext uri="{FF2B5EF4-FFF2-40B4-BE49-F238E27FC236}">
                    <a16:creationId xmlns:a16="http://schemas.microsoft.com/office/drawing/2014/main" id="{16B461D4-D11A-41AA-B30C-77FEBE04E567}"/>
                  </a:ext>
                </a:extLst>
              </p:cNvPr>
              <p:cNvSpPr/>
              <p:nvPr/>
            </p:nvSpPr>
            <p:spPr>
              <a:xfrm>
                <a:off x="5815784" y="1640215"/>
                <a:ext cx="245009" cy="288778"/>
              </a:xfrm>
              <a:custGeom>
                <a:avLst/>
                <a:gdLst>
                  <a:gd name="connsiteX0" fmla="*/ 0 w 245009"/>
                  <a:gd name="connsiteY0" fmla="*/ 229190 h 288778"/>
                  <a:gd name="connsiteX1" fmla="*/ 245009 w 245009"/>
                  <a:gd name="connsiteY1" fmla="*/ 288779 h 288778"/>
                  <a:gd name="connsiteX2" fmla="*/ 165006 w 245009"/>
                  <a:gd name="connsiteY2" fmla="*/ 0 h 288778"/>
                </a:gdLst>
                <a:ahLst/>
                <a:cxnLst>
                  <a:cxn ang="0">
                    <a:pos x="connsiteX0" y="connsiteY0"/>
                  </a:cxn>
                  <a:cxn ang="0">
                    <a:pos x="connsiteX1" y="connsiteY1"/>
                  </a:cxn>
                  <a:cxn ang="0">
                    <a:pos x="connsiteX2" y="connsiteY2"/>
                  </a:cxn>
                </a:cxnLst>
                <a:rect l="l" t="t" r="r" b="b"/>
                <a:pathLst>
                  <a:path w="245009" h="288778">
                    <a:moveTo>
                      <a:pt x="0" y="229190"/>
                    </a:moveTo>
                    <a:lnTo>
                      <a:pt x="245009" y="288779"/>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nvGrpSpPr>
            <p:cNvPr id="11" name="Graphic 38">
              <a:extLst>
                <a:ext uri="{FF2B5EF4-FFF2-40B4-BE49-F238E27FC236}">
                  <a16:creationId xmlns:a16="http://schemas.microsoft.com/office/drawing/2014/main" id="{2FF63F3A-E226-4607-B39D-520E76FD3DD2}"/>
                </a:ext>
              </a:extLst>
            </p:cNvPr>
            <p:cNvGrpSpPr/>
            <p:nvPr/>
          </p:nvGrpSpPr>
          <p:grpSpPr>
            <a:xfrm rot="20335446">
              <a:off x="6158602" y="1575706"/>
              <a:ext cx="1588808" cy="374342"/>
              <a:chOff x="6158602" y="1575706"/>
              <a:chExt cx="1588808" cy="374342"/>
            </a:xfrm>
          </p:grpSpPr>
          <p:sp>
            <p:nvSpPr>
              <p:cNvPr id="24" name="Freeform: Shape 23">
                <a:extLst>
                  <a:ext uri="{FF2B5EF4-FFF2-40B4-BE49-F238E27FC236}">
                    <a16:creationId xmlns:a16="http://schemas.microsoft.com/office/drawing/2014/main" id="{2F021703-7BA1-4F19-B973-8018FCA0AB16}"/>
                  </a:ext>
                </a:extLst>
              </p:cNvPr>
              <p:cNvSpPr/>
              <p:nvPr/>
            </p:nvSpPr>
            <p:spPr>
              <a:xfrm>
                <a:off x="6158602" y="1575706"/>
                <a:ext cx="1456303" cy="224605"/>
              </a:xfrm>
              <a:custGeom>
                <a:avLst/>
                <a:gdLst>
                  <a:gd name="connsiteX0" fmla="*/ 0 w 1456303"/>
                  <a:gd name="connsiteY0" fmla="*/ 204743 h 224605"/>
                  <a:gd name="connsiteX1" fmla="*/ 715026 w 1456303"/>
                  <a:gd name="connsiteY1" fmla="*/ 0 h 224605"/>
                  <a:gd name="connsiteX2" fmla="*/ 1456304 w 1456303"/>
                  <a:gd name="connsiteY2" fmla="*/ 224606 h 224605"/>
                </a:gdLst>
                <a:ahLst/>
                <a:cxnLst>
                  <a:cxn ang="0">
                    <a:pos x="connsiteX0" y="connsiteY0"/>
                  </a:cxn>
                  <a:cxn ang="0">
                    <a:pos x="connsiteX1" y="connsiteY1"/>
                  </a:cxn>
                  <a:cxn ang="0">
                    <a:pos x="connsiteX2" y="connsiteY2"/>
                  </a:cxn>
                </a:cxnLst>
                <a:rect l="l" t="t" r="r" b="b"/>
                <a:pathLst>
                  <a:path w="1456303" h="224605">
                    <a:moveTo>
                      <a:pt x="0" y="204743"/>
                    </a:moveTo>
                    <a:cubicBezTo>
                      <a:pt x="170006" y="79452"/>
                      <a:pt x="427516" y="0"/>
                      <a:pt x="715026" y="0"/>
                    </a:cubicBezTo>
                    <a:cubicBezTo>
                      <a:pt x="1018788" y="0"/>
                      <a:pt x="1287548" y="88620"/>
                      <a:pt x="1456304" y="224606"/>
                    </a:cubicBezTo>
                  </a:path>
                </a:pathLst>
              </a:custGeom>
              <a:noFill/>
              <a:ln w="24854" cap="flat">
                <a:solidFill>
                  <a:schemeClr val="tx1"/>
                </a:solidFill>
                <a:prstDash val="solid"/>
                <a:miter/>
              </a:ln>
            </p:spPr>
            <p:txBody>
              <a:bodyPr rtlCol="0" anchor="ctr"/>
              <a:lstStyle/>
              <a:p>
                <a:endParaRPr lang="en-US" sz="1600"/>
              </a:p>
            </p:txBody>
          </p:sp>
          <p:sp>
            <p:nvSpPr>
              <p:cNvPr id="25" name="Freeform: Shape 24">
                <a:extLst>
                  <a:ext uri="{FF2B5EF4-FFF2-40B4-BE49-F238E27FC236}">
                    <a16:creationId xmlns:a16="http://schemas.microsoft.com/office/drawing/2014/main" id="{EA3180EF-192B-4274-ADAC-742690E8C76A}"/>
                  </a:ext>
                </a:extLst>
              </p:cNvPr>
              <p:cNvSpPr/>
              <p:nvPr/>
            </p:nvSpPr>
            <p:spPr>
              <a:xfrm>
                <a:off x="7502401" y="1661270"/>
                <a:ext cx="245009" cy="288778"/>
              </a:xfrm>
              <a:custGeom>
                <a:avLst/>
                <a:gdLst>
                  <a:gd name="connsiteX0" fmla="*/ 0 w 245009"/>
                  <a:gd name="connsiteY0" fmla="*/ 229190 h 288778"/>
                  <a:gd name="connsiteX1" fmla="*/ 245009 w 245009"/>
                  <a:gd name="connsiteY1" fmla="*/ 288779 h 288778"/>
                  <a:gd name="connsiteX2" fmla="*/ 165006 w 245009"/>
                  <a:gd name="connsiteY2" fmla="*/ 0 h 288778"/>
                </a:gdLst>
                <a:ahLst/>
                <a:cxnLst>
                  <a:cxn ang="0">
                    <a:pos x="connsiteX0" y="connsiteY0"/>
                  </a:cxn>
                  <a:cxn ang="0">
                    <a:pos x="connsiteX1" y="connsiteY1"/>
                  </a:cxn>
                  <a:cxn ang="0">
                    <a:pos x="connsiteX2" y="connsiteY2"/>
                  </a:cxn>
                </a:cxnLst>
                <a:rect l="l" t="t" r="r" b="b"/>
                <a:pathLst>
                  <a:path w="245009" h="288778">
                    <a:moveTo>
                      <a:pt x="0" y="229190"/>
                    </a:moveTo>
                    <a:lnTo>
                      <a:pt x="245009" y="288779"/>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nvGrpSpPr>
            <p:cNvPr id="12" name="Graphic 39">
              <a:extLst>
                <a:ext uri="{FF2B5EF4-FFF2-40B4-BE49-F238E27FC236}">
                  <a16:creationId xmlns:a16="http://schemas.microsoft.com/office/drawing/2014/main" id="{50D645FB-E270-4288-9671-BE6E5EB1B10E}"/>
                </a:ext>
              </a:extLst>
            </p:cNvPr>
            <p:cNvGrpSpPr/>
            <p:nvPr/>
          </p:nvGrpSpPr>
          <p:grpSpPr>
            <a:xfrm rot="12790326" flipV="1">
              <a:off x="9173877" y="2327073"/>
              <a:ext cx="1588808" cy="402884"/>
              <a:chOff x="9221865" y="2207412"/>
              <a:chExt cx="1588808" cy="405496"/>
            </a:xfrm>
          </p:grpSpPr>
          <p:sp>
            <p:nvSpPr>
              <p:cNvPr id="22" name="Freeform: Shape 21">
                <a:extLst>
                  <a:ext uri="{FF2B5EF4-FFF2-40B4-BE49-F238E27FC236}">
                    <a16:creationId xmlns:a16="http://schemas.microsoft.com/office/drawing/2014/main" id="{D2C95434-E3A6-4437-BF8C-F9ED2D23D5FD}"/>
                  </a:ext>
                </a:extLst>
              </p:cNvPr>
              <p:cNvSpPr/>
              <p:nvPr/>
            </p:nvSpPr>
            <p:spPr>
              <a:xfrm>
                <a:off x="9221865" y="2207412"/>
                <a:ext cx="1456303" cy="243298"/>
              </a:xfrm>
              <a:custGeom>
                <a:avLst/>
                <a:gdLst>
                  <a:gd name="connsiteX0" fmla="*/ 0 w 1456303"/>
                  <a:gd name="connsiteY0" fmla="*/ 221782 h 243298"/>
                  <a:gd name="connsiteX1" fmla="*/ 715026 w 1456303"/>
                  <a:gd name="connsiteY1" fmla="*/ 0 h 243298"/>
                  <a:gd name="connsiteX2" fmla="*/ 1456304 w 1456303"/>
                  <a:gd name="connsiteY2" fmla="*/ 243298 h 243298"/>
                </a:gdLst>
                <a:ahLst/>
                <a:cxnLst>
                  <a:cxn ang="0">
                    <a:pos x="connsiteX0" y="connsiteY0"/>
                  </a:cxn>
                  <a:cxn ang="0">
                    <a:pos x="connsiteX1" y="connsiteY1"/>
                  </a:cxn>
                  <a:cxn ang="0">
                    <a:pos x="connsiteX2" y="connsiteY2"/>
                  </a:cxn>
                </a:cxnLst>
                <a:rect l="l" t="t" r="r" b="b"/>
                <a:pathLst>
                  <a:path w="1456303" h="243298">
                    <a:moveTo>
                      <a:pt x="0" y="221782"/>
                    </a:moveTo>
                    <a:cubicBezTo>
                      <a:pt x="170006" y="86065"/>
                      <a:pt x="427516" y="0"/>
                      <a:pt x="715026" y="0"/>
                    </a:cubicBezTo>
                    <a:cubicBezTo>
                      <a:pt x="1018788" y="0"/>
                      <a:pt x="1287548" y="95995"/>
                      <a:pt x="1456304" y="243298"/>
                    </a:cubicBezTo>
                  </a:path>
                </a:pathLst>
              </a:custGeom>
              <a:noFill/>
              <a:ln w="24854" cap="flat">
                <a:solidFill>
                  <a:schemeClr val="tx1"/>
                </a:solidFill>
                <a:prstDash val="solid"/>
                <a:miter/>
              </a:ln>
            </p:spPr>
            <p:txBody>
              <a:bodyPr rtlCol="0" anchor="ctr"/>
              <a:lstStyle/>
              <a:p>
                <a:endParaRPr lang="en-US" sz="1600"/>
              </a:p>
            </p:txBody>
          </p:sp>
          <p:sp>
            <p:nvSpPr>
              <p:cNvPr id="23" name="Freeform: Shape 22">
                <a:extLst>
                  <a:ext uri="{FF2B5EF4-FFF2-40B4-BE49-F238E27FC236}">
                    <a16:creationId xmlns:a16="http://schemas.microsoft.com/office/drawing/2014/main" id="{01153CE9-3A27-4450-AB0F-B76095CCFE5B}"/>
                  </a:ext>
                </a:extLst>
              </p:cNvPr>
              <p:cNvSpPr/>
              <p:nvPr/>
            </p:nvSpPr>
            <p:spPr>
              <a:xfrm>
                <a:off x="10565664" y="2300097"/>
                <a:ext cx="245009" cy="312811"/>
              </a:xfrm>
              <a:custGeom>
                <a:avLst/>
                <a:gdLst>
                  <a:gd name="connsiteX0" fmla="*/ 0 w 245009"/>
                  <a:gd name="connsiteY0" fmla="*/ 248263 h 312811"/>
                  <a:gd name="connsiteX1" fmla="*/ 245009 w 245009"/>
                  <a:gd name="connsiteY1" fmla="*/ 312812 h 312811"/>
                  <a:gd name="connsiteX2" fmla="*/ 165006 w 245009"/>
                  <a:gd name="connsiteY2" fmla="*/ 0 h 312811"/>
                </a:gdLst>
                <a:ahLst/>
                <a:cxnLst>
                  <a:cxn ang="0">
                    <a:pos x="connsiteX0" y="connsiteY0"/>
                  </a:cxn>
                  <a:cxn ang="0">
                    <a:pos x="connsiteX1" y="connsiteY1"/>
                  </a:cxn>
                  <a:cxn ang="0">
                    <a:pos x="connsiteX2" y="connsiteY2"/>
                  </a:cxn>
                </a:cxnLst>
                <a:rect l="l" t="t" r="r" b="b"/>
                <a:pathLst>
                  <a:path w="245009" h="312811">
                    <a:moveTo>
                      <a:pt x="0" y="248263"/>
                    </a:moveTo>
                    <a:lnTo>
                      <a:pt x="245009" y="312812"/>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nvGrpSpPr>
            <p:cNvPr id="13" name="Graphic 40">
              <a:extLst>
                <a:ext uri="{FF2B5EF4-FFF2-40B4-BE49-F238E27FC236}">
                  <a16:creationId xmlns:a16="http://schemas.microsoft.com/office/drawing/2014/main" id="{8C3EF2FF-9E10-4803-8039-B1C2C0859E0A}"/>
                </a:ext>
              </a:extLst>
            </p:cNvPr>
            <p:cNvGrpSpPr/>
            <p:nvPr/>
          </p:nvGrpSpPr>
          <p:grpSpPr>
            <a:xfrm rot="10800000">
              <a:off x="7254569" y="4270172"/>
              <a:ext cx="1588808" cy="374342"/>
              <a:chOff x="7254569" y="4270171"/>
              <a:chExt cx="1588808" cy="374342"/>
            </a:xfrm>
          </p:grpSpPr>
          <p:sp>
            <p:nvSpPr>
              <p:cNvPr id="20" name="Freeform: Shape 19">
                <a:extLst>
                  <a:ext uri="{FF2B5EF4-FFF2-40B4-BE49-F238E27FC236}">
                    <a16:creationId xmlns:a16="http://schemas.microsoft.com/office/drawing/2014/main" id="{28E1F365-B80F-429F-B614-A390FEC1E74B}"/>
                  </a:ext>
                </a:extLst>
              </p:cNvPr>
              <p:cNvSpPr/>
              <p:nvPr/>
            </p:nvSpPr>
            <p:spPr>
              <a:xfrm>
                <a:off x="7254569" y="4270171"/>
                <a:ext cx="1456303" cy="224605"/>
              </a:xfrm>
              <a:custGeom>
                <a:avLst/>
                <a:gdLst>
                  <a:gd name="connsiteX0" fmla="*/ 0 w 1456303"/>
                  <a:gd name="connsiteY0" fmla="*/ 204743 h 224605"/>
                  <a:gd name="connsiteX1" fmla="*/ 715026 w 1456303"/>
                  <a:gd name="connsiteY1" fmla="*/ 0 h 224605"/>
                  <a:gd name="connsiteX2" fmla="*/ 1456304 w 1456303"/>
                  <a:gd name="connsiteY2" fmla="*/ 224606 h 224605"/>
                </a:gdLst>
                <a:ahLst/>
                <a:cxnLst>
                  <a:cxn ang="0">
                    <a:pos x="connsiteX0" y="connsiteY0"/>
                  </a:cxn>
                  <a:cxn ang="0">
                    <a:pos x="connsiteX1" y="connsiteY1"/>
                  </a:cxn>
                  <a:cxn ang="0">
                    <a:pos x="connsiteX2" y="connsiteY2"/>
                  </a:cxn>
                </a:cxnLst>
                <a:rect l="l" t="t" r="r" b="b"/>
                <a:pathLst>
                  <a:path w="1456303" h="224605">
                    <a:moveTo>
                      <a:pt x="0" y="204743"/>
                    </a:moveTo>
                    <a:cubicBezTo>
                      <a:pt x="170006" y="79452"/>
                      <a:pt x="427516" y="0"/>
                      <a:pt x="715026" y="0"/>
                    </a:cubicBezTo>
                    <a:cubicBezTo>
                      <a:pt x="1018788" y="0"/>
                      <a:pt x="1287548" y="88620"/>
                      <a:pt x="1456304" y="224606"/>
                    </a:cubicBezTo>
                  </a:path>
                </a:pathLst>
              </a:custGeom>
              <a:noFill/>
              <a:ln w="24854" cap="flat">
                <a:solidFill>
                  <a:schemeClr val="tx1"/>
                </a:solidFill>
                <a:prstDash val="solid"/>
                <a:miter/>
              </a:ln>
            </p:spPr>
            <p:txBody>
              <a:bodyPr rtlCol="0" anchor="ctr"/>
              <a:lstStyle/>
              <a:p>
                <a:endParaRPr lang="en-US" sz="1600"/>
              </a:p>
            </p:txBody>
          </p:sp>
          <p:sp>
            <p:nvSpPr>
              <p:cNvPr id="21" name="Freeform: Shape 20">
                <a:extLst>
                  <a:ext uri="{FF2B5EF4-FFF2-40B4-BE49-F238E27FC236}">
                    <a16:creationId xmlns:a16="http://schemas.microsoft.com/office/drawing/2014/main" id="{4E152C2C-DABC-413E-80E8-D43FD9A0DFF3}"/>
                  </a:ext>
                </a:extLst>
              </p:cNvPr>
              <p:cNvSpPr/>
              <p:nvPr/>
            </p:nvSpPr>
            <p:spPr>
              <a:xfrm>
                <a:off x="8598368" y="4355735"/>
                <a:ext cx="245009" cy="288778"/>
              </a:xfrm>
              <a:custGeom>
                <a:avLst/>
                <a:gdLst>
                  <a:gd name="connsiteX0" fmla="*/ 0 w 245009"/>
                  <a:gd name="connsiteY0" fmla="*/ 229190 h 288778"/>
                  <a:gd name="connsiteX1" fmla="*/ 245009 w 245009"/>
                  <a:gd name="connsiteY1" fmla="*/ 288779 h 288778"/>
                  <a:gd name="connsiteX2" fmla="*/ 165006 w 245009"/>
                  <a:gd name="connsiteY2" fmla="*/ 0 h 288778"/>
                </a:gdLst>
                <a:ahLst/>
                <a:cxnLst>
                  <a:cxn ang="0">
                    <a:pos x="connsiteX0" y="connsiteY0"/>
                  </a:cxn>
                  <a:cxn ang="0">
                    <a:pos x="connsiteX1" y="connsiteY1"/>
                  </a:cxn>
                  <a:cxn ang="0">
                    <a:pos x="connsiteX2" y="connsiteY2"/>
                  </a:cxn>
                </a:cxnLst>
                <a:rect l="l" t="t" r="r" b="b"/>
                <a:pathLst>
                  <a:path w="245009" h="288778">
                    <a:moveTo>
                      <a:pt x="0" y="229190"/>
                    </a:moveTo>
                    <a:lnTo>
                      <a:pt x="245009" y="288779"/>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nvGrpSpPr>
            <p:cNvPr id="14" name="Graphic 36">
              <a:extLst>
                <a:ext uri="{FF2B5EF4-FFF2-40B4-BE49-F238E27FC236}">
                  <a16:creationId xmlns:a16="http://schemas.microsoft.com/office/drawing/2014/main" id="{624BBFD6-829E-404B-8455-0FEEDA80F7E2}"/>
                </a:ext>
              </a:extLst>
            </p:cNvPr>
            <p:cNvGrpSpPr/>
            <p:nvPr/>
          </p:nvGrpSpPr>
          <p:grpSpPr>
            <a:xfrm rot="10800000">
              <a:off x="3223563" y="4308206"/>
              <a:ext cx="1588808" cy="374342"/>
              <a:chOff x="3223563" y="4308205"/>
              <a:chExt cx="1588808" cy="374342"/>
            </a:xfrm>
          </p:grpSpPr>
          <p:sp>
            <p:nvSpPr>
              <p:cNvPr id="18" name="Freeform: Shape 17">
                <a:extLst>
                  <a:ext uri="{FF2B5EF4-FFF2-40B4-BE49-F238E27FC236}">
                    <a16:creationId xmlns:a16="http://schemas.microsoft.com/office/drawing/2014/main" id="{3E5FC203-24DD-49A9-9A94-80AA90016FE9}"/>
                  </a:ext>
                </a:extLst>
              </p:cNvPr>
              <p:cNvSpPr/>
              <p:nvPr/>
            </p:nvSpPr>
            <p:spPr>
              <a:xfrm>
                <a:off x="3223563" y="4308205"/>
                <a:ext cx="1456303" cy="224605"/>
              </a:xfrm>
              <a:custGeom>
                <a:avLst/>
                <a:gdLst>
                  <a:gd name="connsiteX0" fmla="*/ 0 w 1456303"/>
                  <a:gd name="connsiteY0" fmla="*/ 204743 h 224605"/>
                  <a:gd name="connsiteX1" fmla="*/ 715026 w 1456303"/>
                  <a:gd name="connsiteY1" fmla="*/ 0 h 224605"/>
                  <a:gd name="connsiteX2" fmla="*/ 1456304 w 1456303"/>
                  <a:gd name="connsiteY2" fmla="*/ 224606 h 224605"/>
                </a:gdLst>
                <a:ahLst/>
                <a:cxnLst>
                  <a:cxn ang="0">
                    <a:pos x="connsiteX0" y="connsiteY0"/>
                  </a:cxn>
                  <a:cxn ang="0">
                    <a:pos x="connsiteX1" y="connsiteY1"/>
                  </a:cxn>
                  <a:cxn ang="0">
                    <a:pos x="connsiteX2" y="connsiteY2"/>
                  </a:cxn>
                </a:cxnLst>
                <a:rect l="l" t="t" r="r" b="b"/>
                <a:pathLst>
                  <a:path w="1456303" h="224605">
                    <a:moveTo>
                      <a:pt x="0" y="204743"/>
                    </a:moveTo>
                    <a:cubicBezTo>
                      <a:pt x="170006" y="79452"/>
                      <a:pt x="427516" y="0"/>
                      <a:pt x="715026" y="0"/>
                    </a:cubicBezTo>
                    <a:cubicBezTo>
                      <a:pt x="1018788" y="0"/>
                      <a:pt x="1287548" y="88620"/>
                      <a:pt x="1456304" y="224606"/>
                    </a:cubicBezTo>
                  </a:path>
                </a:pathLst>
              </a:custGeom>
              <a:noFill/>
              <a:ln w="24854" cap="flat">
                <a:solidFill>
                  <a:schemeClr val="tx1"/>
                </a:solidFill>
                <a:prstDash val="solid"/>
                <a:miter/>
              </a:ln>
            </p:spPr>
            <p:txBody>
              <a:bodyPr rtlCol="0" anchor="ctr"/>
              <a:lstStyle/>
              <a:p>
                <a:endParaRPr lang="en-US" sz="1600"/>
              </a:p>
            </p:txBody>
          </p:sp>
          <p:sp>
            <p:nvSpPr>
              <p:cNvPr id="19" name="Freeform: Shape 18">
                <a:extLst>
                  <a:ext uri="{FF2B5EF4-FFF2-40B4-BE49-F238E27FC236}">
                    <a16:creationId xmlns:a16="http://schemas.microsoft.com/office/drawing/2014/main" id="{D3E3CEDF-98A7-4A7B-81CF-352B77BF2BC0}"/>
                  </a:ext>
                </a:extLst>
              </p:cNvPr>
              <p:cNvSpPr/>
              <p:nvPr/>
            </p:nvSpPr>
            <p:spPr>
              <a:xfrm>
                <a:off x="4567362" y="4393769"/>
                <a:ext cx="245009" cy="288778"/>
              </a:xfrm>
              <a:custGeom>
                <a:avLst/>
                <a:gdLst>
                  <a:gd name="connsiteX0" fmla="*/ 0 w 245009"/>
                  <a:gd name="connsiteY0" fmla="*/ 229190 h 288778"/>
                  <a:gd name="connsiteX1" fmla="*/ 245009 w 245009"/>
                  <a:gd name="connsiteY1" fmla="*/ 288779 h 288778"/>
                  <a:gd name="connsiteX2" fmla="*/ 165006 w 245009"/>
                  <a:gd name="connsiteY2" fmla="*/ 0 h 288778"/>
                </a:gdLst>
                <a:ahLst/>
                <a:cxnLst>
                  <a:cxn ang="0">
                    <a:pos x="connsiteX0" y="connsiteY0"/>
                  </a:cxn>
                  <a:cxn ang="0">
                    <a:pos x="connsiteX1" y="connsiteY1"/>
                  </a:cxn>
                  <a:cxn ang="0">
                    <a:pos x="connsiteX2" y="connsiteY2"/>
                  </a:cxn>
                </a:cxnLst>
                <a:rect l="l" t="t" r="r" b="b"/>
                <a:pathLst>
                  <a:path w="245009" h="288778">
                    <a:moveTo>
                      <a:pt x="0" y="229190"/>
                    </a:moveTo>
                    <a:lnTo>
                      <a:pt x="245009" y="288779"/>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nvGrpSpPr>
            <p:cNvPr id="15" name="Graphic 35">
              <a:extLst>
                <a:ext uri="{FF2B5EF4-FFF2-40B4-BE49-F238E27FC236}">
                  <a16:creationId xmlns:a16="http://schemas.microsoft.com/office/drawing/2014/main" id="{E6B22A7A-9AA4-42C7-9E4F-DBD63AED9E28}"/>
                </a:ext>
              </a:extLst>
            </p:cNvPr>
            <p:cNvGrpSpPr/>
            <p:nvPr/>
          </p:nvGrpSpPr>
          <p:grpSpPr>
            <a:xfrm>
              <a:off x="971450" y="2315291"/>
              <a:ext cx="1588808" cy="374342"/>
              <a:chOff x="971450" y="2315291"/>
              <a:chExt cx="1588808" cy="374342"/>
            </a:xfrm>
          </p:grpSpPr>
          <p:sp>
            <p:nvSpPr>
              <p:cNvPr id="16" name="Freeform: Shape 15">
                <a:extLst>
                  <a:ext uri="{FF2B5EF4-FFF2-40B4-BE49-F238E27FC236}">
                    <a16:creationId xmlns:a16="http://schemas.microsoft.com/office/drawing/2014/main" id="{A0B6D981-77E2-4A5B-9188-807FADD02165}"/>
                  </a:ext>
                </a:extLst>
              </p:cNvPr>
              <p:cNvSpPr/>
              <p:nvPr/>
            </p:nvSpPr>
            <p:spPr>
              <a:xfrm>
                <a:off x="971450" y="2315291"/>
                <a:ext cx="1456303" cy="224605"/>
              </a:xfrm>
              <a:custGeom>
                <a:avLst/>
                <a:gdLst>
                  <a:gd name="connsiteX0" fmla="*/ 0 w 1456303"/>
                  <a:gd name="connsiteY0" fmla="*/ 204743 h 224605"/>
                  <a:gd name="connsiteX1" fmla="*/ 715026 w 1456303"/>
                  <a:gd name="connsiteY1" fmla="*/ 0 h 224605"/>
                  <a:gd name="connsiteX2" fmla="*/ 1456304 w 1456303"/>
                  <a:gd name="connsiteY2" fmla="*/ 224606 h 224605"/>
                </a:gdLst>
                <a:ahLst/>
                <a:cxnLst>
                  <a:cxn ang="0">
                    <a:pos x="connsiteX0" y="connsiteY0"/>
                  </a:cxn>
                  <a:cxn ang="0">
                    <a:pos x="connsiteX1" y="connsiteY1"/>
                  </a:cxn>
                  <a:cxn ang="0">
                    <a:pos x="connsiteX2" y="connsiteY2"/>
                  </a:cxn>
                </a:cxnLst>
                <a:rect l="l" t="t" r="r" b="b"/>
                <a:pathLst>
                  <a:path w="1456303" h="224605">
                    <a:moveTo>
                      <a:pt x="0" y="204743"/>
                    </a:moveTo>
                    <a:cubicBezTo>
                      <a:pt x="170006" y="79452"/>
                      <a:pt x="427516" y="0"/>
                      <a:pt x="715026" y="0"/>
                    </a:cubicBezTo>
                    <a:cubicBezTo>
                      <a:pt x="1018788" y="0"/>
                      <a:pt x="1287548" y="88620"/>
                      <a:pt x="1456304" y="224606"/>
                    </a:cubicBezTo>
                  </a:path>
                </a:pathLst>
              </a:custGeom>
              <a:noFill/>
              <a:ln w="24854" cap="flat">
                <a:solidFill>
                  <a:schemeClr val="tx1"/>
                </a:solidFill>
                <a:prstDash val="solid"/>
                <a:miter/>
              </a:ln>
            </p:spPr>
            <p:txBody>
              <a:bodyPr rtlCol="0" anchor="ctr"/>
              <a:lstStyle/>
              <a:p>
                <a:endParaRPr lang="en-US" sz="1600"/>
              </a:p>
            </p:txBody>
          </p:sp>
          <p:sp>
            <p:nvSpPr>
              <p:cNvPr id="17" name="Freeform: Shape 16">
                <a:extLst>
                  <a:ext uri="{FF2B5EF4-FFF2-40B4-BE49-F238E27FC236}">
                    <a16:creationId xmlns:a16="http://schemas.microsoft.com/office/drawing/2014/main" id="{4C4E793D-F061-4CD8-B429-3913A7850732}"/>
                  </a:ext>
                </a:extLst>
              </p:cNvPr>
              <p:cNvSpPr/>
              <p:nvPr/>
            </p:nvSpPr>
            <p:spPr>
              <a:xfrm>
                <a:off x="2315249" y="2400855"/>
                <a:ext cx="245009" cy="288778"/>
              </a:xfrm>
              <a:custGeom>
                <a:avLst/>
                <a:gdLst>
                  <a:gd name="connsiteX0" fmla="*/ 0 w 245009"/>
                  <a:gd name="connsiteY0" fmla="*/ 229190 h 288778"/>
                  <a:gd name="connsiteX1" fmla="*/ 245009 w 245009"/>
                  <a:gd name="connsiteY1" fmla="*/ 288779 h 288778"/>
                  <a:gd name="connsiteX2" fmla="*/ 165006 w 245009"/>
                  <a:gd name="connsiteY2" fmla="*/ 0 h 288778"/>
                </a:gdLst>
                <a:ahLst/>
                <a:cxnLst>
                  <a:cxn ang="0">
                    <a:pos x="connsiteX0" y="connsiteY0"/>
                  </a:cxn>
                  <a:cxn ang="0">
                    <a:pos x="connsiteX1" y="connsiteY1"/>
                  </a:cxn>
                  <a:cxn ang="0">
                    <a:pos x="connsiteX2" y="connsiteY2"/>
                  </a:cxn>
                </a:cxnLst>
                <a:rect l="l" t="t" r="r" b="b"/>
                <a:pathLst>
                  <a:path w="245009" h="288778">
                    <a:moveTo>
                      <a:pt x="0" y="229190"/>
                    </a:moveTo>
                    <a:lnTo>
                      <a:pt x="245009" y="288779"/>
                    </a:lnTo>
                    <a:lnTo>
                      <a:pt x="165006" y="0"/>
                    </a:lnTo>
                    <a:close/>
                  </a:path>
                </a:pathLst>
              </a:custGeom>
              <a:solidFill>
                <a:schemeClr val="tx1"/>
              </a:solidFill>
              <a:ln w="12427" cap="flat">
                <a:solidFill>
                  <a:schemeClr val="bg1">
                    <a:lumMod val="50000"/>
                  </a:schemeClr>
                </a:solidFill>
                <a:prstDash val="solid"/>
                <a:miter/>
              </a:ln>
            </p:spPr>
            <p:txBody>
              <a:bodyPr rtlCol="0" anchor="ctr"/>
              <a:lstStyle/>
              <a:p>
                <a:endParaRPr lang="en-US" sz="1600"/>
              </a:p>
            </p:txBody>
          </p:sp>
        </p:grpSp>
      </p:grpSp>
      <p:cxnSp>
        <p:nvCxnSpPr>
          <p:cNvPr id="40" name="Straight Connector 39">
            <a:extLst>
              <a:ext uri="{FF2B5EF4-FFF2-40B4-BE49-F238E27FC236}">
                <a16:creationId xmlns:a16="http://schemas.microsoft.com/office/drawing/2014/main" id="{DE60DDA1-1D26-45D2-A607-A527918E7BEC}"/>
              </a:ext>
            </a:extLst>
          </p:cNvPr>
          <p:cNvCxnSpPr>
            <a:cxnSpLocks/>
          </p:cNvCxnSpPr>
          <p:nvPr/>
        </p:nvCxnSpPr>
        <p:spPr>
          <a:xfrm>
            <a:off x="3360086" y="1020932"/>
            <a:ext cx="53302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51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17316D8-B8E3-4AC9-9528-65AB7F902E2F}"/>
              </a:ext>
            </a:extLst>
          </p:cNvPr>
          <p:cNvSpPr/>
          <p:nvPr/>
        </p:nvSpPr>
        <p:spPr>
          <a:xfrm>
            <a:off x="0" y="5662882"/>
            <a:ext cx="12192000" cy="6521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CA856-6815-4C68-A7C8-FDE38789FF2C}"/>
              </a:ext>
            </a:extLst>
          </p:cNvPr>
          <p:cNvSpPr>
            <a:spLocks noGrp="1"/>
          </p:cNvSpPr>
          <p:nvPr>
            <p:ph type="title"/>
          </p:nvPr>
        </p:nvSpPr>
        <p:spPr/>
        <p:txBody>
          <a:bodyPr/>
          <a:lstStyle/>
          <a:p>
            <a:pPr algn="ctr"/>
            <a:r>
              <a:rPr lang="en-US"/>
              <a:t>Success can be predicted</a:t>
            </a:r>
            <a:br>
              <a:rPr lang="en-US"/>
            </a:br>
            <a:r>
              <a:rPr lang="en-US"/>
              <a:t>Best-in-class solutions to hire, develop, and manage talent</a:t>
            </a:r>
          </a:p>
        </p:txBody>
      </p:sp>
      <p:grpSp>
        <p:nvGrpSpPr>
          <p:cNvPr id="39" name="Group 38">
            <a:extLst>
              <a:ext uri="{FF2B5EF4-FFF2-40B4-BE49-F238E27FC236}">
                <a16:creationId xmlns:a16="http://schemas.microsoft.com/office/drawing/2014/main" id="{DA905AD9-BC91-4705-AB28-0ECB08C808F6}"/>
              </a:ext>
            </a:extLst>
          </p:cNvPr>
          <p:cNvGrpSpPr/>
          <p:nvPr/>
        </p:nvGrpSpPr>
        <p:grpSpPr>
          <a:xfrm>
            <a:off x="315183" y="1700496"/>
            <a:ext cx="11561633" cy="3747801"/>
            <a:chOff x="222648" y="1329022"/>
            <a:chExt cx="11295982" cy="3661688"/>
          </a:xfrm>
        </p:grpSpPr>
        <p:sp>
          <p:nvSpPr>
            <p:cNvPr id="34" name="Rectangle: Rounded Corners 33">
              <a:extLst>
                <a:ext uri="{FF2B5EF4-FFF2-40B4-BE49-F238E27FC236}">
                  <a16:creationId xmlns:a16="http://schemas.microsoft.com/office/drawing/2014/main" id="{B5A60B3D-B398-4C1F-95B9-50CC4ECE3D20}"/>
                </a:ext>
              </a:extLst>
            </p:cNvPr>
            <p:cNvSpPr/>
            <p:nvPr/>
          </p:nvSpPr>
          <p:spPr>
            <a:xfrm>
              <a:off x="8824037" y="1329023"/>
              <a:ext cx="2694593" cy="2766725"/>
            </a:xfrm>
            <a:prstGeom prst="roundRect">
              <a:avLst>
                <a:gd name="adj" fmla="val 437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Box 34">
              <a:extLst>
                <a:ext uri="{FF2B5EF4-FFF2-40B4-BE49-F238E27FC236}">
                  <a16:creationId xmlns:a16="http://schemas.microsoft.com/office/drawing/2014/main" id="{96B0FB42-F45D-49C9-8B96-3C3C0E11F3AE}"/>
                </a:ext>
              </a:extLst>
            </p:cNvPr>
            <p:cNvSpPr txBox="1"/>
            <p:nvPr/>
          </p:nvSpPr>
          <p:spPr>
            <a:xfrm>
              <a:off x="8823987" y="1329022"/>
              <a:ext cx="2693380" cy="338554"/>
            </a:xfrm>
            <a:prstGeom prst="rect">
              <a:avLst/>
            </a:prstGeom>
            <a:noFill/>
          </p:spPr>
          <p:txBody>
            <a:bodyPr wrap="square" rtlCol="0">
              <a:spAutoFit/>
            </a:bodyPr>
            <a:lstStyle/>
            <a:p>
              <a:pPr algn="ctr"/>
              <a:r>
                <a:rPr lang="en-US" sz="1600">
                  <a:solidFill>
                    <a:schemeClr val="bg1"/>
                  </a:solidFill>
                </a:rPr>
                <a:t>Propensity for Engagement</a:t>
              </a:r>
            </a:p>
          </p:txBody>
        </p:sp>
        <p:cxnSp>
          <p:nvCxnSpPr>
            <p:cNvPr id="36" name="Straight Connector 35">
              <a:extLst>
                <a:ext uri="{FF2B5EF4-FFF2-40B4-BE49-F238E27FC236}">
                  <a16:creationId xmlns:a16="http://schemas.microsoft.com/office/drawing/2014/main" id="{D0A5EABE-6C12-47D0-8C1A-80B228BF2907}"/>
                </a:ext>
              </a:extLst>
            </p:cNvPr>
            <p:cNvCxnSpPr>
              <a:cxnSpLocks/>
            </p:cNvCxnSpPr>
            <p:nvPr/>
          </p:nvCxnSpPr>
          <p:spPr>
            <a:xfrm>
              <a:off x="8823987" y="1667576"/>
              <a:ext cx="269338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5F581C7-3C1E-4515-B1F6-C90A7462A75E}"/>
                </a:ext>
              </a:extLst>
            </p:cNvPr>
            <p:cNvSpPr/>
            <p:nvPr/>
          </p:nvSpPr>
          <p:spPr>
            <a:xfrm>
              <a:off x="5955162" y="1329023"/>
              <a:ext cx="2694593" cy="2766725"/>
            </a:xfrm>
            <a:prstGeom prst="roundRect">
              <a:avLst>
                <a:gd name="adj" fmla="val 4375"/>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86DD9E05-06AA-47B9-9A73-ECCC00C793D9}"/>
                </a:ext>
              </a:extLst>
            </p:cNvPr>
            <p:cNvSpPr txBox="1"/>
            <p:nvPr/>
          </p:nvSpPr>
          <p:spPr>
            <a:xfrm>
              <a:off x="5955112" y="1329022"/>
              <a:ext cx="2693380" cy="338554"/>
            </a:xfrm>
            <a:prstGeom prst="rect">
              <a:avLst/>
            </a:prstGeom>
            <a:noFill/>
          </p:spPr>
          <p:txBody>
            <a:bodyPr wrap="square" rtlCol="0">
              <a:spAutoFit/>
            </a:bodyPr>
            <a:lstStyle/>
            <a:p>
              <a:pPr algn="ctr"/>
              <a:r>
                <a:rPr lang="en-US" sz="1600">
                  <a:solidFill>
                    <a:schemeClr val="bg1"/>
                  </a:solidFill>
                </a:rPr>
                <a:t>Team Capacity</a:t>
              </a:r>
            </a:p>
          </p:txBody>
        </p:sp>
        <p:cxnSp>
          <p:nvCxnSpPr>
            <p:cNvPr id="33" name="Straight Connector 32">
              <a:extLst>
                <a:ext uri="{FF2B5EF4-FFF2-40B4-BE49-F238E27FC236}">
                  <a16:creationId xmlns:a16="http://schemas.microsoft.com/office/drawing/2014/main" id="{60FE1912-50D9-4228-B619-C8D8207C4AD2}"/>
                </a:ext>
              </a:extLst>
            </p:cNvPr>
            <p:cNvCxnSpPr>
              <a:cxnSpLocks/>
            </p:cNvCxnSpPr>
            <p:nvPr/>
          </p:nvCxnSpPr>
          <p:spPr>
            <a:xfrm>
              <a:off x="5955112" y="1667576"/>
              <a:ext cx="269338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441CC7BD-1AF2-490C-A492-EAF922655F20}"/>
                </a:ext>
              </a:extLst>
            </p:cNvPr>
            <p:cNvSpPr/>
            <p:nvPr/>
          </p:nvSpPr>
          <p:spPr>
            <a:xfrm>
              <a:off x="3087378" y="1329023"/>
              <a:ext cx="2694593" cy="2766725"/>
            </a:xfrm>
            <a:prstGeom prst="roundRect">
              <a:avLst>
                <a:gd name="adj" fmla="val 437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TextBox 26">
              <a:extLst>
                <a:ext uri="{FF2B5EF4-FFF2-40B4-BE49-F238E27FC236}">
                  <a16:creationId xmlns:a16="http://schemas.microsoft.com/office/drawing/2014/main" id="{BE3832FF-CDC1-4911-8046-20B97E69E9A7}"/>
                </a:ext>
              </a:extLst>
            </p:cNvPr>
            <p:cNvSpPr txBox="1"/>
            <p:nvPr/>
          </p:nvSpPr>
          <p:spPr>
            <a:xfrm>
              <a:off x="3087328" y="1329022"/>
              <a:ext cx="2693380" cy="338554"/>
            </a:xfrm>
            <a:prstGeom prst="rect">
              <a:avLst/>
            </a:prstGeom>
            <a:noFill/>
          </p:spPr>
          <p:txBody>
            <a:bodyPr wrap="square" rtlCol="0">
              <a:spAutoFit/>
            </a:bodyPr>
            <a:lstStyle/>
            <a:p>
              <a:pPr algn="ctr"/>
              <a:r>
                <a:rPr lang="en-US" sz="1600">
                  <a:solidFill>
                    <a:schemeClr val="bg1"/>
                  </a:solidFill>
                </a:rPr>
                <a:t>Development &amp; Coaching</a:t>
              </a:r>
            </a:p>
          </p:txBody>
        </p:sp>
        <p:cxnSp>
          <p:nvCxnSpPr>
            <p:cNvPr id="28" name="Straight Connector 27">
              <a:extLst>
                <a:ext uri="{FF2B5EF4-FFF2-40B4-BE49-F238E27FC236}">
                  <a16:creationId xmlns:a16="http://schemas.microsoft.com/office/drawing/2014/main" id="{D32C045A-6BB7-463B-8C97-B9C8B178B818}"/>
                </a:ext>
              </a:extLst>
            </p:cNvPr>
            <p:cNvCxnSpPr>
              <a:cxnSpLocks/>
            </p:cNvCxnSpPr>
            <p:nvPr/>
          </p:nvCxnSpPr>
          <p:spPr>
            <a:xfrm>
              <a:off x="3087328" y="1667576"/>
              <a:ext cx="269338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3F2F6B36-AB49-4C09-A568-F8C02EC1D2CD}"/>
                </a:ext>
              </a:extLst>
            </p:cNvPr>
            <p:cNvSpPr/>
            <p:nvPr/>
          </p:nvSpPr>
          <p:spPr>
            <a:xfrm>
              <a:off x="228600" y="1329024"/>
              <a:ext cx="2694593" cy="2766725"/>
            </a:xfrm>
            <a:prstGeom prst="roundRect">
              <a:avLst>
                <a:gd name="adj" fmla="val 437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04DB8845-53E0-4E3A-BB59-43DA01EA58ED}"/>
                </a:ext>
              </a:extLst>
            </p:cNvPr>
            <p:cNvSpPr txBox="1"/>
            <p:nvPr/>
          </p:nvSpPr>
          <p:spPr>
            <a:xfrm>
              <a:off x="228550" y="1329023"/>
              <a:ext cx="2693380" cy="338554"/>
            </a:xfrm>
            <a:prstGeom prst="rect">
              <a:avLst/>
            </a:prstGeom>
            <a:noFill/>
          </p:spPr>
          <p:txBody>
            <a:bodyPr wrap="square" rtlCol="0">
              <a:spAutoFit/>
            </a:bodyPr>
            <a:lstStyle/>
            <a:p>
              <a:pPr algn="ctr"/>
              <a:r>
                <a:rPr lang="en-US" sz="1600">
                  <a:solidFill>
                    <a:schemeClr val="bg1"/>
                  </a:solidFill>
                </a:rPr>
                <a:t>Candidate Assessment</a:t>
              </a:r>
            </a:p>
          </p:txBody>
        </p:sp>
        <p:cxnSp>
          <p:nvCxnSpPr>
            <p:cNvPr id="23" name="Straight Connector 22">
              <a:extLst>
                <a:ext uri="{FF2B5EF4-FFF2-40B4-BE49-F238E27FC236}">
                  <a16:creationId xmlns:a16="http://schemas.microsoft.com/office/drawing/2014/main" id="{A7AE2007-3BB0-4D0F-A310-C2A746183837}"/>
                </a:ext>
              </a:extLst>
            </p:cNvPr>
            <p:cNvCxnSpPr>
              <a:cxnSpLocks/>
            </p:cNvCxnSpPr>
            <p:nvPr/>
          </p:nvCxnSpPr>
          <p:spPr>
            <a:xfrm>
              <a:off x="228550" y="1667577"/>
              <a:ext cx="2693380"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7EF5452-7186-4D1A-98AC-04EE0140C5A4}"/>
                </a:ext>
              </a:extLst>
            </p:cNvPr>
            <p:cNvGrpSpPr/>
            <p:nvPr/>
          </p:nvGrpSpPr>
          <p:grpSpPr>
            <a:xfrm>
              <a:off x="337652" y="1839633"/>
              <a:ext cx="2504102" cy="2106703"/>
              <a:chOff x="931075" y="2198553"/>
              <a:chExt cx="2744941" cy="2309321"/>
            </a:xfrm>
          </p:grpSpPr>
          <p:pic>
            <p:nvPicPr>
              <p:cNvPr id="3" name="Picture 2">
                <a:extLst>
                  <a:ext uri="{FF2B5EF4-FFF2-40B4-BE49-F238E27FC236}">
                    <a16:creationId xmlns:a16="http://schemas.microsoft.com/office/drawing/2014/main" id="{A5779004-C778-44A9-BABA-C1DC08F67CED}"/>
                  </a:ext>
                </a:extLst>
              </p:cNvPr>
              <p:cNvPicPr>
                <a:picLocks noChangeAspect="1"/>
              </p:cNvPicPr>
              <p:nvPr/>
            </p:nvPicPr>
            <p:blipFill>
              <a:blip r:embed="rId2"/>
              <a:stretch>
                <a:fillRect/>
              </a:stretch>
            </p:blipFill>
            <p:spPr>
              <a:xfrm>
                <a:off x="931075" y="2198553"/>
                <a:ext cx="1983003" cy="2309321"/>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F5387BB-A5C2-49CB-87B0-CAE16DF07EE9}"/>
                  </a:ext>
                </a:extLst>
              </p:cNvPr>
              <p:cNvPicPr>
                <a:picLocks noChangeAspect="1"/>
              </p:cNvPicPr>
              <p:nvPr/>
            </p:nvPicPr>
            <p:blipFill>
              <a:blip r:embed="rId3"/>
              <a:stretch>
                <a:fillRect/>
              </a:stretch>
            </p:blipFill>
            <p:spPr>
              <a:xfrm>
                <a:off x="1543011" y="3036238"/>
                <a:ext cx="2133005" cy="1049019"/>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grpSp>
          <p:nvGrpSpPr>
            <p:cNvPr id="8" name="Group 7">
              <a:extLst>
                <a:ext uri="{FF2B5EF4-FFF2-40B4-BE49-F238E27FC236}">
                  <a16:creationId xmlns:a16="http://schemas.microsoft.com/office/drawing/2014/main" id="{5975FFCB-95DF-49A1-A6B6-9CC5B63877BB}"/>
                </a:ext>
              </a:extLst>
            </p:cNvPr>
            <p:cNvGrpSpPr/>
            <p:nvPr/>
          </p:nvGrpSpPr>
          <p:grpSpPr>
            <a:xfrm>
              <a:off x="3165379" y="1839633"/>
              <a:ext cx="2536410" cy="2134320"/>
              <a:chOff x="4689700" y="2198554"/>
              <a:chExt cx="2780357" cy="2339594"/>
            </a:xfrm>
          </p:grpSpPr>
          <p:pic>
            <p:nvPicPr>
              <p:cNvPr id="6" name="Picture 5">
                <a:extLst>
                  <a:ext uri="{FF2B5EF4-FFF2-40B4-BE49-F238E27FC236}">
                    <a16:creationId xmlns:a16="http://schemas.microsoft.com/office/drawing/2014/main" id="{41C3475B-24C3-4F48-AA72-01BFB98E1EB4}"/>
                  </a:ext>
                </a:extLst>
              </p:cNvPr>
              <p:cNvPicPr>
                <a:picLocks noChangeAspect="1"/>
              </p:cNvPicPr>
              <p:nvPr/>
            </p:nvPicPr>
            <p:blipFill>
              <a:blip r:embed="rId4"/>
              <a:stretch>
                <a:fillRect/>
              </a:stretch>
            </p:blipFill>
            <p:spPr>
              <a:xfrm>
                <a:off x="4689700" y="2198554"/>
                <a:ext cx="2011480" cy="2339594"/>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78F5D6F-15D6-4D3C-9907-2DE9E61ABE5D}"/>
                  </a:ext>
                </a:extLst>
              </p:cNvPr>
              <p:cNvPicPr>
                <a:picLocks noChangeAspect="1"/>
              </p:cNvPicPr>
              <p:nvPr/>
            </p:nvPicPr>
            <p:blipFill>
              <a:blip r:embed="rId5"/>
              <a:stretch>
                <a:fillRect/>
              </a:stretch>
            </p:blipFill>
            <p:spPr>
              <a:xfrm>
                <a:off x="5309090" y="2518017"/>
                <a:ext cx="2160967" cy="1097880"/>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grpSp>
          <p:nvGrpSpPr>
            <p:cNvPr id="20" name="Group 19">
              <a:extLst>
                <a:ext uri="{FF2B5EF4-FFF2-40B4-BE49-F238E27FC236}">
                  <a16:creationId xmlns:a16="http://schemas.microsoft.com/office/drawing/2014/main" id="{A96C1917-628C-4757-A1FD-45B0C1B8597E}"/>
                </a:ext>
              </a:extLst>
            </p:cNvPr>
            <p:cNvGrpSpPr/>
            <p:nvPr/>
          </p:nvGrpSpPr>
          <p:grpSpPr>
            <a:xfrm>
              <a:off x="6052479" y="1839633"/>
              <a:ext cx="2457635" cy="2134319"/>
              <a:chOff x="6286904" y="1839633"/>
              <a:chExt cx="2457635" cy="2134319"/>
            </a:xfrm>
          </p:grpSpPr>
          <p:pic>
            <p:nvPicPr>
              <p:cNvPr id="10" name="Picture 9">
                <a:extLst>
                  <a:ext uri="{FF2B5EF4-FFF2-40B4-BE49-F238E27FC236}">
                    <a16:creationId xmlns:a16="http://schemas.microsoft.com/office/drawing/2014/main" id="{37785C80-231A-4255-8ADC-D615DF84A61A}"/>
                  </a:ext>
                </a:extLst>
              </p:cNvPr>
              <p:cNvPicPr>
                <a:picLocks noChangeAspect="1"/>
              </p:cNvPicPr>
              <p:nvPr/>
            </p:nvPicPr>
            <p:blipFill>
              <a:blip r:embed="rId6"/>
              <a:stretch>
                <a:fillRect/>
              </a:stretch>
            </p:blipFill>
            <p:spPr>
              <a:xfrm>
                <a:off x="6773174" y="2744275"/>
                <a:ext cx="1971365" cy="1229677"/>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290972F-7BC7-43DD-8545-C3CFB7E627FA}"/>
                  </a:ext>
                </a:extLst>
              </p:cNvPr>
              <p:cNvPicPr>
                <a:picLocks noChangeAspect="1"/>
              </p:cNvPicPr>
              <p:nvPr/>
            </p:nvPicPr>
            <p:blipFill>
              <a:blip r:embed="rId7"/>
              <a:stretch>
                <a:fillRect/>
              </a:stretch>
            </p:blipFill>
            <p:spPr>
              <a:xfrm>
                <a:off x="6286904" y="1839633"/>
                <a:ext cx="1984690" cy="1198383"/>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grpSp>
          <p:nvGrpSpPr>
            <p:cNvPr id="19" name="Group 18">
              <a:extLst>
                <a:ext uri="{FF2B5EF4-FFF2-40B4-BE49-F238E27FC236}">
                  <a16:creationId xmlns:a16="http://schemas.microsoft.com/office/drawing/2014/main" id="{84D923AD-D57D-42B5-991A-E6B0150E35AC}"/>
                </a:ext>
              </a:extLst>
            </p:cNvPr>
            <p:cNvGrpSpPr/>
            <p:nvPr/>
          </p:nvGrpSpPr>
          <p:grpSpPr>
            <a:xfrm>
              <a:off x="8912650" y="1805108"/>
              <a:ext cx="2488775" cy="2168844"/>
              <a:chOff x="9055335" y="1805108"/>
              <a:chExt cx="2488775" cy="2168844"/>
            </a:xfrm>
          </p:grpSpPr>
          <p:pic>
            <p:nvPicPr>
              <p:cNvPr id="12" name="Content Placeholder 4">
                <a:extLst>
                  <a:ext uri="{FF2B5EF4-FFF2-40B4-BE49-F238E27FC236}">
                    <a16:creationId xmlns:a16="http://schemas.microsoft.com/office/drawing/2014/main" id="{84CA0ED0-0C51-4240-B6BD-77A74F2E56A7}"/>
                  </a:ext>
                </a:extLst>
              </p:cNvPr>
              <p:cNvPicPr>
                <a:picLocks noChangeAspect="1"/>
              </p:cNvPicPr>
              <p:nvPr/>
            </p:nvPicPr>
            <p:blipFill>
              <a:blip r:embed="rId8"/>
              <a:stretch>
                <a:fillRect/>
              </a:stretch>
            </p:blipFill>
            <p:spPr>
              <a:xfrm>
                <a:off x="9055335" y="1805108"/>
                <a:ext cx="2210489" cy="1198383"/>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8350403-1DAA-4505-8C1D-2434BAE1FED4}"/>
                  </a:ext>
                </a:extLst>
              </p:cNvPr>
              <p:cNvPicPr>
                <a:picLocks noChangeAspect="1"/>
              </p:cNvPicPr>
              <p:nvPr/>
            </p:nvPicPr>
            <p:blipFill>
              <a:blip r:embed="rId9"/>
              <a:stretch>
                <a:fillRect/>
              </a:stretch>
            </p:blipFill>
            <p:spPr>
              <a:xfrm>
                <a:off x="10236780" y="2194019"/>
                <a:ext cx="1307330" cy="1779933"/>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
          <p:nvSpPr>
            <p:cNvPr id="14" name="Rectangle: Rounded Corners 13">
              <a:extLst>
                <a:ext uri="{FF2B5EF4-FFF2-40B4-BE49-F238E27FC236}">
                  <a16:creationId xmlns:a16="http://schemas.microsoft.com/office/drawing/2014/main" id="{0321415D-E937-4A8E-ACCF-841903BA8918}"/>
                </a:ext>
              </a:extLst>
            </p:cNvPr>
            <p:cNvSpPr/>
            <p:nvPr/>
          </p:nvSpPr>
          <p:spPr>
            <a:xfrm>
              <a:off x="222648" y="4191815"/>
              <a:ext cx="2693380" cy="797884"/>
            </a:xfrm>
            <a:prstGeom prst="roundRect">
              <a:avLst>
                <a:gd name="adj" fmla="val 1412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a:solidFill>
                    <a:schemeClr val="tx1"/>
                  </a:solidFill>
                </a:rPr>
                <a:t>Selection reports allow you to know at a glance if a candidate is a good fit for your role.</a:t>
              </a:r>
            </a:p>
          </p:txBody>
        </p:sp>
        <p:sp>
          <p:nvSpPr>
            <p:cNvPr id="15" name="Rectangle: Rounded Corners 14">
              <a:extLst>
                <a:ext uri="{FF2B5EF4-FFF2-40B4-BE49-F238E27FC236}">
                  <a16:creationId xmlns:a16="http://schemas.microsoft.com/office/drawing/2014/main" id="{F9A12D11-4204-4706-9333-71BC540B124B}"/>
                </a:ext>
              </a:extLst>
            </p:cNvPr>
            <p:cNvSpPr/>
            <p:nvPr/>
          </p:nvSpPr>
          <p:spPr>
            <a:xfrm>
              <a:off x="3087328" y="4191815"/>
              <a:ext cx="2676347" cy="798895"/>
            </a:xfrm>
            <a:prstGeom prst="roundRect">
              <a:avLst>
                <a:gd name="adj" fmla="val 1412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a:solidFill>
                    <a:schemeClr val="tx1"/>
                  </a:solidFill>
                </a:rPr>
                <a:t>Development reports allow salespeople and their managers to have conversations that maximize engagement and performance.</a:t>
              </a:r>
            </a:p>
          </p:txBody>
        </p:sp>
        <p:sp>
          <p:nvSpPr>
            <p:cNvPr id="16" name="Rectangle: Rounded Corners 15">
              <a:extLst>
                <a:ext uri="{FF2B5EF4-FFF2-40B4-BE49-F238E27FC236}">
                  <a16:creationId xmlns:a16="http://schemas.microsoft.com/office/drawing/2014/main" id="{6B49A840-1A7B-4908-A3FF-97BD0A873D24}"/>
                </a:ext>
              </a:extLst>
            </p:cNvPr>
            <p:cNvSpPr/>
            <p:nvPr/>
          </p:nvSpPr>
          <p:spPr>
            <a:xfrm>
              <a:off x="5955112" y="4191815"/>
              <a:ext cx="2693380" cy="795268"/>
            </a:xfrm>
            <a:prstGeom prst="roundRect">
              <a:avLst>
                <a:gd name="adj" fmla="val 14123"/>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a:solidFill>
                    <a:schemeClr val="tx1"/>
                  </a:solidFill>
                </a:rPr>
                <a:t> The Results Dashboard provides you with data on your team’s competencies and overall sales capacity. </a:t>
              </a:r>
            </a:p>
          </p:txBody>
        </p:sp>
        <p:sp>
          <p:nvSpPr>
            <p:cNvPr id="17" name="Rectangle: Rounded Corners 16">
              <a:extLst>
                <a:ext uri="{FF2B5EF4-FFF2-40B4-BE49-F238E27FC236}">
                  <a16:creationId xmlns:a16="http://schemas.microsoft.com/office/drawing/2014/main" id="{63FC1D52-2B19-4B91-BF79-CC864D381A8F}"/>
                </a:ext>
              </a:extLst>
            </p:cNvPr>
            <p:cNvSpPr/>
            <p:nvPr/>
          </p:nvSpPr>
          <p:spPr>
            <a:xfrm>
              <a:off x="8839929" y="4191815"/>
              <a:ext cx="2677438" cy="795268"/>
            </a:xfrm>
            <a:prstGeom prst="roundRect">
              <a:avLst>
                <a:gd name="adj" fmla="val 14123"/>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200">
                  <a:solidFill>
                    <a:schemeClr val="tx1"/>
                  </a:solidFill>
                </a:rPr>
                <a:t>Engagement Assessment gives you the power to predict a candidate’s propensity to engage before hiring them, thus reducing the cost of bad hires.</a:t>
              </a:r>
            </a:p>
          </p:txBody>
        </p:sp>
      </p:grpSp>
      <p:cxnSp>
        <p:nvCxnSpPr>
          <p:cNvPr id="38" name="Straight Connector 37">
            <a:extLst>
              <a:ext uri="{FF2B5EF4-FFF2-40B4-BE49-F238E27FC236}">
                <a16:creationId xmlns:a16="http://schemas.microsoft.com/office/drawing/2014/main" id="{AD144A3F-F213-4FE8-91AC-F778847DC486}"/>
              </a:ext>
            </a:extLst>
          </p:cNvPr>
          <p:cNvCxnSpPr>
            <a:cxnSpLocks/>
          </p:cNvCxnSpPr>
          <p:nvPr/>
        </p:nvCxnSpPr>
        <p:spPr>
          <a:xfrm>
            <a:off x="3360086" y="1440032"/>
            <a:ext cx="533020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F77C8A7-B00A-4027-B173-690FA8228127}"/>
              </a:ext>
            </a:extLst>
          </p:cNvPr>
          <p:cNvSpPr txBox="1"/>
          <p:nvPr/>
        </p:nvSpPr>
        <p:spPr>
          <a:xfrm>
            <a:off x="462769" y="5767111"/>
            <a:ext cx="11266461" cy="461665"/>
          </a:xfrm>
          <a:prstGeom prst="rect">
            <a:avLst/>
          </a:prstGeom>
          <a:noFill/>
        </p:spPr>
        <p:txBody>
          <a:bodyPr wrap="square" rtlCol="0">
            <a:spAutoFit/>
          </a:bodyPr>
          <a:lstStyle/>
          <a:p>
            <a:pPr algn="ctr"/>
            <a:r>
              <a:rPr lang="en-US" sz="2400">
                <a:solidFill>
                  <a:schemeClr val="accent3"/>
                </a:solidFill>
              </a:rPr>
              <a:t>Chally Assessment™: Based on 45+ years of Research. Backed by Science.</a:t>
            </a:r>
          </a:p>
        </p:txBody>
      </p:sp>
    </p:spTree>
    <p:extLst>
      <p:ext uri="{BB962C8B-B14F-4D97-AF65-F5344CB8AC3E}">
        <p14:creationId xmlns:p14="http://schemas.microsoft.com/office/powerpoint/2010/main" val="162148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F6D27E5-17B7-4866-9807-4E793C9E5177}"/>
              </a:ext>
            </a:extLst>
          </p:cNvPr>
          <p:cNvSpPr/>
          <p:nvPr/>
        </p:nvSpPr>
        <p:spPr>
          <a:xfrm>
            <a:off x="0" y="3145994"/>
            <a:ext cx="12192000" cy="31746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FE524-8CF0-48F5-B284-1FCEFF909900}"/>
              </a:ext>
            </a:extLst>
          </p:cNvPr>
          <p:cNvSpPr>
            <a:spLocks noGrp="1"/>
          </p:cNvSpPr>
          <p:nvPr>
            <p:ph type="title"/>
          </p:nvPr>
        </p:nvSpPr>
        <p:spPr/>
        <p:txBody>
          <a:bodyPr/>
          <a:lstStyle/>
          <a:p>
            <a:r>
              <a:rPr lang="en-US"/>
              <a:t>Why Chally?</a:t>
            </a:r>
          </a:p>
        </p:txBody>
      </p:sp>
      <p:grpSp>
        <p:nvGrpSpPr>
          <p:cNvPr id="23" name="Group 22">
            <a:extLst>
              <a:ext uri="{FF2B5EF4-FFF2-40B4-BE49-F238E27FC236}">
                <a16:creationId xmlns:a16="http://schemas.microsoft.com/office/drawing/2014/main" id="{6EDE1B3E-2212-464A-BBD7-C491F4014523}"/>
              </a:ext>
            </a:extLst>
          </p:cNvPr>
          <p:cNvGrpSpPr/>
          <p:nvPr/>
        </p:nvGrpSpPr>
        <p:grpSpPr>
          <a:xfrm>
            <a:off x="1680943" y="1338053"/>
            <a:ext cx="895088" cy="727541"/>
            <a:chOff x="836611" y="1684336"/>
            <a:chExt cx="1325308" cy="1077230"/>
          </a:xfrm>
          <a:solidFill>
            <a:schemeClr val="tx2"/>
          </a:solidFill>
        </p:grpSpPr>
        <p:sp>
          <p:nvSpPr>
            <p:cNvPr id="6" name="Freeform: Shape 5">
              <a:extLst>
                <a:ext uri="{FF2B5EF4-FFF2-40B4-BE49-F238E27FC236}">
                  <a16:creationId xmlns:a16="http://schemas.microsoft.com/office/drawing/2014/main" id="{7E8684BC-E479-4A9E-AA81-D851E5752E7E}"/>
                </a:ext>
              </a:extLst>
            </p:cNvPr>
            <p:cNvSpPr/>
            <p:nvPr/>
          </p:nvSpPr>
          <p:spPr>
            <a:xfrm>
              <a:off x="929946" y="2298794"/>
              <a:ext cx="154229" cy="210883"/>
            </a:xfrm>
            <a:custGeom>
              <a:avLst/>
              <a:gdLst>
                <a:gd name="connsiteX0" fmla="*/ 139045 w 154229"/>
                <a:gd name="connsiteY0" fmla="*/ 209713 h 210883"/>
                <a:gd name="connsiteX1" fmla="*/ 124758 w 154229"/>
                <a:gd name="connsiteY1" fmla="*/ 195426 h 210883"/>
                <a:gd name="connsiteX2" fmla="*/ 124758 w 154229"/>
                <a:gd name="connsiteY2" fmla="*/ 37786 h 210883"/>
                <a:gd name="connsiteX3" fmla="*/ 116186 w 154229"/>
                <a:gd name="connsiteY3" fmla="*/ 27404 h 210883"/>
                <a:gd name="connsiteX4" fmla="*/ 36175 w 154229"/>
                <a:gd name="connsiteY4" fmla="*/ 27404 h 210883"/>
                <a:gd name="connsiteX5" fmla="*/ 27698 w 154229"/>
                <a:gd name="connsiteY5" fmla="*/ 37786 h 210883"/>
                <a:gd name="connsiteX6" fmla="*/ 27698 w 154229"/>
                <a:gd name="connsiteY6" fmla="*/ 195426 h 210883"/>
                <a:gd name="connsiteX7" fmla="*/ 13411 w 154229"/>
                <a:gd name="connsiteY7" fmla="*/ 209713 h 210883"/>
                <a:gd name="connsiteX8" fmla="*/ -877 w 154229"/>
                <a:gd name="connsiteY8" fmla="*/ 195426 h 210883"/>
                <a:gd name="connsiteX9" fmla="*/ -877 w 154229"/>
                <a:gd name="connsiteY9" fmla="*/ 37786 h 210883"/>
                <a:gd name="connsiteX10" fmla="*/ 36175 w 154229"/>
                <a:gd name="connsiteY10" fmla="*/ -1171 h 210883"/>
                <a:gd name="connsiteX11" fmla="*/ 116186 w 154229"/>
                <a:gd name="connsiteY11" fmla="*/ -1171 h 210883"/>
                <a:gd name="connsiteX12" fmla="*/ 153333 w 154229"/>
                <a:gd name="connsiteY12" fmla="*/ 37786 h 210883"/>
                <a:gd name="connsiteX13" fmla="*/ 153333 w 154229"/>
                <a:gd name="connsiteY13" fmla="*/ 195426 h 210883"/>
                <a:gd name="connsiteX14" fmla="*/ 139045 w 154229"/>
                <a:gd name="connsiteY14" fmla="*/ 209713 h 21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29" h="210883">
                  <a:moveTo>
                    <a:pt x="139045" y="209713"/>
                  </a:moveTo>
                  <a:cubicBezTo>
                    <a:pt x="131159" y="209713"/>
                    <a:pt x="124758" y="203331"/>
                    <a:pt x="124758" y="195426"/>
                  </a:cubicBezTo>
                  <a:lnTo>
                    <a:pt x="124758" y="37786"/>
                  </a:lnTo>
                  <a:cubicBezTo>
                    <a:pt x="125253" y="32548"/>
                    <a:pt x="121415" y="27881"/>
                    <a:pt x="116186" y="27404"/>
                  </a:cubicBezTo>
                  <a:lnTo>
                    <a:pt x="36175" y="27404"/>
                  </a:lnTo>
                  <a:cubicBezTo>
                    <a:pt x="30984" y="27976"/>
                    <a:pt x="27203" y="32548"/>
                    <a:pt x="27698" y="37786"/>
                  </a:cubicBezTo>
                  <a:lnTo>
                    <a:pt x="27698" y="195426"/>
                  </a:lnTo>
                  <a:cubicBezTo>
                    <a:pt x="27698" y="203331"/>
                    <a:pt x="21297" y="209713"/>
                    <a:pt x="13411" y="209713"/>
                  </a:cubicBezTo>
                  <a:cubicBezTo>
                    <a:pt x="5524" y="209713"/>
                    <a:pt x="-877" y="203331"/>
                    <a:pt x="-877" y="195426"/>
                  </a:cubicBezTo>
                  <a:lnTo>
                    <a:pt x="-877" y="37786"/>
                  </a:lnTo>
                  <a:cubicBezTo>
                    <a:pt x="-1353" y="16832"/>
                    <a:pt x="15202" y="-599"/>
                    <a:pt x="36175" y="-1171"/>
                  </a:cubicBezTo>
                  <a:lnTo>
                    <a:pt x="116186" y="-1171"/>
                  </a:lnTo>
                  <a:cubicBezTo>
                    <a:pt x="137188" y="-694"/>
                    <a:pt x="153810" y="16736"/>
                    <a:pt x="153333" y="37786"/>
                  </a:cubicBezTo>
                  <a:lnTo>
                    <a:pt x="153333" y="195426"/>
                  </a:lnTo>
                  <a:cubicBezTo>
                    <a:pt x="153333" y="203331"/>
                    <a:pt x="146932" y="209713"/>
                    <a:pt x="139045" y="209713"/>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A4CF4EB6-8A0B-4706-B355-9F5D212C4AA6}"/>
                </a:ext>
              </a:extLst>
            </p:cNvPr>
            <p:cNvSpPr/>
            <p:nvPr/>
          </p:nvSpPr>
          <p:spPr>
            <a:xfrm>
              <a:off x="1251044" y="2385662"/>
              <a:ext cx="28575" cy="122396"/>
            </a:xfrm>
            <a:custGeom>
              <a:avLst/>
              <a:gdLst>
                <a:gd name="connsiteX0" fmla="*/ 13401 w 28575"/>
                <a:gd name="connsiteY0" fmla="*/ 121225 h 122396"/>
                <a:gd name="connsiteX1" fmla="*/ -887 w 28575"/>
                <a:gd name="connsiteY1" fmla="*/ 106938 h 122396"/>
                <a:gd name="connsiteX2" fmla="*/ -887 w 28575"/>
                <a:gd name="connsiteY2" fmla="*/ 13117 h 122396"/>
                <a:gd name="connsiteX3" fmla="*/ 13401 w 28575"/>
                <a:gd name="connsiteY3" fmla="*/ -1171 h 122396"/>
                <a:gd name="connsiteX4" fmla="*/ 27688 w 28575"/>
                <a:gd name="connsiteY4" fmla="*/ 13117 h 122396"/>
                <a:gd name="connsiteX5" fmla="*/ 27688 w 28575"/>
                <a:gd name="connsiteY5" fmla="*/ 106938 h 122396"/>
                <a:gd name="connsiteX6" fmla="*/ 13401 w 28575"/>
                <a:gd name="connsiteY6" fmla="*/ 121225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22396">
                  <a:moveTo>
                    <a:pt x="13401" y="121225"/>
                  </a:moveTo>
                  <a:cubicBezTo>
                    <a:pt x="5514" y="121225"/>
                    <a:pt x="-887" y="114844"/>
                    <a:pt x="-887" y="106938"/>
                  </a:cubicBezTo>
                  <a:lnTo>
                    <a:pt x="-887" y="13117"/>
                  </a:lnTo>
                  <a:cubicBezTo>
                    <a:pt x="-887" y="5212"/>
                    <a:pt x="5514" y="-1171"/>
                    <a:pt x="13401" y="-1171"/>
                  </a:cubicBezTo>
                  <a:cubicBezTo>
                    <a:pt x="21287" y="-1171"/>
                    <a:pt x="27688" y="5212"/>
                    <a:pt x="27688" y="13117"/>
                  </a:cubicBezTo>
                  <a:lnTo>
                    <a:pt x="27688" y="106938"/>
                  </a:lnTo>
                  <a:cubicBezTo>
                    <a:pt x="27688" y="114844"/>
                    <a:pt x="21287" y="121225"/>
                    <a:pt x="13401" y="121225"/>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386A64-6406-4F13-A38F-9B447C5022E5}"/>
                </a:ext>
              </a:extLst>
            </p:cNvPr>
            <p:cNvSpPr/>
            <p:nvPr/>
          </p:nvSpPr>
          <p:spPr>
            <a:xfrm>
              <a:off x="1120638" y="2120105"/>
              <a:ext cx="163752" cy="165830"/>
            </a:xfrm>
            <a:custGeom>
              <a:avLst/>
              <a:gdLst>
                <a:gd name="connsiteX0" fmla="*/ 143807 w 163752"/>
                <a:gd name="connsiteY0" fmla="*/ 164660 h 165830"/>
                <a:gd name="connsiteX1" fmla="*/ 124757 w 163752"/>
                <a:gd name="connsiteY1" fmla="*/ 145610 h 165830"/>
                <a:gd name="connsiteX2" fmla="*/ 124757 w 163752"/>
                <a:gd name="connsiteY2" fmla="*/ 42453 h 165830"/>
                <a:gd name="connsiteX3" fmla="*/ 121042 w 163752"/>
                <a:gd name="connsiteY3" fmla="*/ 36929 h 165830"/>
                <a:gd name="connsiteX4" fmla="*/ 40937 w 163752"/>
                <a:gd name="connsiteY4" fmla="*/ 36929 h 165830"/>
                <a:gd name="connsiteX5" fmla="*/ 37222 w 163752"/>
                <a:gd name="connsiteY5" fmla="*/ 42453 h 165830"/>
                <a:gd name="connsiteX6" fmla="*/ 18172 w 163752"/>
                <a:gd name="connsiteY6" fmla="*/ 61503 h 165830"/>
                <a:gd name="connsiteX7" fmla="*/ -878 w 163752"/>
                <a:gd name="connsiteY7" fmla="*/ 42453 h 165830"/>
                <a:gd name="connsiteX8" fmla="*/ 40937 w 163752"/>
                <a:gd name="connsiteY8" fmla="*/ -1171 h 165830"/>
                <a:gd name="connsiteX9" fmla="*/ 121042 w 163752"/>
                <a:gd name="connsiteY9" fmla="*/ -1171 h 165830"/>
                <a:gd name="connsiteX10" fmla="*/ 162857 w 163752"/>
                <a:gd name="connsiteY10" fmla="*/ 42453 h 165830"/>
                <a:gd name="connsiteX11" fmla="*/ 162857 w 163752"/>
                <a:gd name="connsiteY11" fmla="*/ 145610 h 165830"/>
                <a:gd name="connsiteX12" fmla="*/ 143807 w 163752"/>
                <a:gd name="connsiteY12" fmla="*/ 164660 h 16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752" h="165830">
                  <a:moveTo>
                    <a:pt x="143807" y="164660"/>
                  </a:moveTo>
                  <a:cubicBezTo>
                    <a:pt x="133282" y="164660"/>
                    <a:pt x="124757" y="156087"/>
                    <a:pt x="124757" y="145610"/>
                  </a:cubicBezTo>
                  <a:lnTo>
                    <a:pt x="124757" y="42453"/>
                  </a:lnTo>
                  <a:cubicBezTo>
                    <a:pt x="124757" y="39025"/>
                    <a:pt x="122566" y="36929"/>
                    <a:pt x="121042" y="36929"/>
                  </a:cubicBezTo>
                  <a:lnTo>
                    <a:pt x="40937" y="36929"/>
                  </a:lnTo>
                  <a:cubicBezTo>
                    <a:pt x="39412" y="36929"/>
                    <a:pt x="37222" y="39025"/>
                    <a:pt x="37222" y="42453"/>
                  </a:cubicBezTo>
                  <a:cubicBezTo>
                    <a:pt x="37222" y="52932"/>
                    <a:pt x="28697" y="61503"/>
                    <a:pt x="18172" y="61503"/>
                  </a:cubicBezTo>
                  <a:cubicBezTo>
                    <a:pt x="7647" y="61503"/>
                    <a:pt x="-878" y="52932"/>
                    <a:pt x="-878" y="42453"/>
                  </a:cubicBezTo>
                  <a:cubicBezTo>
                    <a:pt x="-1354" y="18832"/>
                    <a:pt x="17353" y="-694"/>
                    <a:pt x="40937" y="-1171"/>
                  </a:cubicBezTo>
                  <a:lnTo>
                    <a:pt x="121042" y="-1171"/>
                  </a:lnTo>
                  <a:cubicBezTo>
                    <a:pt x="144626" y="-694"/>
                    <a:pt x="163333" y="18832"/>
                    <a:pt x="162857" y="42453"/>
                  </a:cubicBezTo>
                  <a:lnTo>
                    <a:pt x="162857" y="145610"/>
                  </a:lnTo>
                  <a:cubicBezTo>
                    <a:pt x="162857" y="156087"/>
                    <a:pt x="154332" y="164660"/>
                    <a:pt x="143807" y="164660"/>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7F0673B-8661-4EC3-9260-C01800AE15E1}"/>
                </a:ext>
              </a:extLst>
            </p:cNvPr>
            <p:cNvSpPr/>
            <p:nvPr/>
          </p:nvSpPr>
          <p:spPr>
            <a:xfrm>
              <a:off x="1125124" y="2291174"/>
              <a:ext cx="28575" cy="216884"/>
            </a:xfrm>
            <a:custGeom>
              <a:avLst/>
              <a:gdLst>
                <a:gd name="connsiteX0" fmla="*/ 13401 w 28575"/>
                <a:gd name="connsiteY0" fmla="*/ 215714 h 216884"/>
                <a:gd name="connsiteX1" fmla="*/ -887 w 28575"/>
                <a:gd name="connsiteY1" fmla="*/ 201426 h 216884"/>
                <a:gd name="connsiteX2" fmla="*/ -887 w 28575"/>
                <a:gd name="connsiteY2" fmla="*/ 13117 h 216884"/>
                <a:gd name="connsiteX3" fmla="*/ 13401 w 28575"/>
                <a:gd name="connsiteY3" fmla="*/ -1171 h 216884"/>
                <a:gd name="connsiteX4" fmla="*/ 27688 w 28575"/>
                <a:gd name="connsiteY4" fmla="*/ 13117 h 216884"/>
                <a:gd name="connsiteX5" fmla="*/ 27688 w 28575"/>
                <a:gd name="connsiteY5" fmla="*/ 201426 h 216884"/>
                <a:gd name="connsiteX6" fmla="*/ 13401 w 28575"/>
                <a:gd name="connsiteY6" fmla="*/ 215714 h 21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16884">
                  <a:moveTo>
                    <a:pt x="13401" y="215714"/>
                  </a:moveTo>
                  <a:cubicBezTo>
                    <a:pt x="5514" y="215714"/>
                    <a:pt x="-887" y="209333"/>
                    <a:pt x="-887" y="201426"/>
                  </a:cubicBezTo>
                  <a:lnTo>
                    <a:pt x="-887" y="13117"/>
                  </a:lnTo>
                  <a:cubicBezTo>
                    <a:pt x="-887" y="5212"/>
                    <a:pt x="5514" y="-1171"/>
                    <a:pt x="13401" y="-1171"/>
                  </a:cubicBezTo>
                  <a:cubicBezTo>
                    <a:pt x="21287" y="-1171"/>
                    <a:pt x="27688" y="5212"/>
                    <a:pt x="27688" y="13117"/>
                  </a:cubicBezTo>
                  <a:lnTo>
                    <a:pt x="27688" y="201426"/>
                  </a:lnTo>
                  <a:cubicBezTo>
                    <a:pt x="27688" y="209333"/>
                    <a:pt x="21287" y="215714"/>
                    <a:pt x="13401" y="215714"/>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573F264-3A44-4478-A411-B56B86C257EF}"/>
                </a:ext>
              </a:extLst>
            </p:cNvPr>
            <p:cNvSpPr/>
            <p:nvPr/>
          </p:nvSpPr>
          <p:spPr>
            <a:xfrm>
              <a:off x="1452784" y="2398997"/>
              <a:ext cx="28575" cy="111632"/>
            </a:xfrm>
            <a:custGeom>
              <a:avLst/>
              <a:gdLst>
                <a:gd name="connsiteX0" fmla="*/ 13401 w 28575"/>
                <a:gd name="connsiteY0" fmla="*/ 110462 h 111632"/>
                <a:gd name="connsiteX1" fmla="*/ -887 w 28575"/>
                <a:gd name="connsiteY1" fmla="*/ 96175 h 111632"/>
                <a:gd name="connsiteX2" fmla="*/ -887 w 28575"/>
                <a:gd name="connsiteY2" fmla="*/ 13117 h 111632"/>
                <a:gd name="connsiteX3" fmla="*/ 13401 w 28575"/>
                <a:gd name="connsiteY3" fmla="*/ -1171 h 111632"/>
                <a:gd name="connsiteX4" fmla="*/ 27688 w 28575"/>
                <a:gd name="connsiteY4" fmla="*/ 13117 h 111632"/>
                <a:gd name="connsiteX5" fmla="*/ 27688 w 28575"/>
                <a:gd name="connsiteY5" fmla="*/ 96175 h 111632"/>
                <a:gd name="connsiteX6" fmla="*/ 13401 w 28575"/>
                <a:gd name="connsiteY6" fmla="*/ 110462 h 11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11632">
                  <a:moveTo>
                    <a:pt x="13401" y="110462"/>
                  </a:moveTo>
                  <a:cubicBezTo>
                    <a:pt x="5514" y="110462"/>
                    <a:pt x="-887" y="104080"/>
                    <a:pt x="-887" y="96175"/>
                  </a:cubicBezTo>
                  <a:lnTo>
                    <a:pt x="-887" y="13117"/>
                  </a:lnTo>
                  <a:cubicBezTo>
                    <a:pt x="-887" y="5212"/>
                    <a:pt x="5514" y="-1171"/>
                    <a:pt x="13401" y="-1171"/>
                  </a:cubicBezTo>
                  <a:cubicBezTo>
                    <a:pt x="21287" y="-1171"/>
                    <a:pt x="27688" y="5212"/>
                    <a:pt x="27688" y="13117"/>
                  </a:cubicBezTo>
                  <a:lnTo>
                    <a:pt x="27688" y="96175"/>
                  </a:lnTo>
                  <a:cubicBezTo>
                    <a:pt x="27688" y="104080"/>
                    <a:pt x="21287" y="110462"/>
                    <a:pt x="13401" y="110462"/>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E7C27F2-0C81-4E01-B217-7B333CA7574B}"/>
                </a:ext>
              </a:extLst>
            </p:cNvPr>
            <p:cNvSpPr/>
            <p:nvPr/>
          </p:nvSpPr>
          <p:spPr>
            <a:xfrm>
              <a:off x="1322473" y="1867979"/>
              <a:ext cx="163752" cy="459104"/>
            </a:xfrm>
            <a:custGeom>
              <a:avLst/>
              <a:gdLst>
                <a:gd name="connsiteX0" fmla="*/ 18172 w 163752"/>
                <a:gd name="connsiteY0" fmla="*/ 457934 h 459104"/>
                <a:gd name="connsiteX1" fmla="*/ -878 w 163752"/>
                <a:gd name="connsiteY1" fmla="*/ 438884 h 459104"/>
                <a:gd name="connsiteX2" fmla="*/ -878 w 163752"/>
                <a:gd name="connsiteY2" fmla="*/ 42549 h 459104"/>
                <a:gd name="connsiteX3" fmla="*/ 40937 w 163752"/>
                <a:gd name="connsiteY3" fmla="*/ -1171 h 459104"/>
                <a:gd name="connsiteX4" fmla="*/ 121042 w 163752"/>
                <a:gd name="connsiteY4" fmla="*/ -1171 h 459104"/>
                <a:gd name="connsiteX5" fmla="*/ 162857 w 163752"/>
                <a:gd name="connsiteY5" fmla="*/ 42549 h 459104"/>
                <a:gd name="connsiteX6" fmla="*/ 162857 w 163752"/>
                <a:gd name="connsiteY6" fmla="*/ 438027 h 459104"/>
                <a:gd name="connsiteX7" fmla="*/ 143807 w 163752"/>
                <a:gd name="connsiteY7" fmla="*/ 457077 h 459104"/>
                <a:gd name="connsiteX8" fmla="*/ 124757 w 163752"/>
                <a:gd name="connsiteY8" fmla="*/ 438027 h 459104"/>
                <a:gd name="connsiteX9" fmla="*/ 124757 w 163752"/>
                <a:gd name="connsiteY9" fmla="*/ 42549 h 459104"/>
                <a:gd name="connsiteX10" fmla="*/ 121042 w 163752"/>
                <a:gd name="connsiteY10" fmla="*/ 36929 h 459104"/>
                <a:gd name="connsiteX11" fmla="*/ 40937 w 163752"/>
                <a:gd name="connsiteY11" fmla="*/ 36929 h 459104"/>
                <a:gd name="connsiteX12" fmla="*/ 37222 w 163752"/>
                <a:gd name="connsiteY12" fmla="*/ 42549 h 459104"/>
                <a:gd name="connsiteX13" fmla="*/ 37222 w 163752"/>
                <a:gd name="connsiteY13" fmla="*/ 438884 h 459104"/>
                <a:gd name="connsiteX14" fmla="*/ 18172 w 163752"/>
                <a:gd name="connsiteY14" fmla="*/ 457934 h 45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52" h="459104">
                  <a:moveTo>
                    <a:pt x="18172" y="457934"/>
                  </a:moveTo>
                  <a:cubicBezTo>
                    <a:pt x="7647" y="457934"/>
                    <a:pt x="-878" y="449361"/>
                    <a:pt x="-878" y="438884"/>
                  </a:cubicBezTo>
                  <a:lnTo>
                    <a:pt x="-878" y="42549"/>
                  </a:lnTo>
                  <a:cubicBezTo>
                    <a:pt x="-1354" y="18927"/>
                    <a:pt x="17334" y="-600"/>
                    <a:pt x="40937" y="-1171"/>
                  </a:cubicBezTo>
                  <a:lnTo>
                    <a:pt x="121042" y="-1171"/>
                  </a:lnTo>
                  <a:cubicBezTo>
                    <a:pt x="144645" y="-600"/>
                    <a:pt x="163333" y="18927"/>
                    <a:pt x="162857" y="42549"/>
                  </a:cubicBezTo>
                  <a:lnTo>
                    <a:pt x="162857" y="438027"/>
                  </a:lnTo>
                  <a:cubicBezTo>
                    <a:pt x="162857" y="448504"/>
                    <a:pt x="154332" y="457077"/>
                    <a:pt x="143807" y="457077"/>
                  </a:cubicBezTo>
                  <a:cubicBezTo>
                    <a:pt x="133282" y="457077"/>
                    <a:pt x="124757" y="448504"/>
                    <a:pt x="124757" y="438027"/>
                  </a:cubicBezTo>
                  <a:lnTo>
                    <a:pt x="124757" y="42549"/>
                  </a:lnTo>
                  <a:cubicBezTo>
                    <a:pt x="124757" y="39120"/>
                    <a:pt x="122566" y="36929"/>
                    <a:pt x="121042" y="36929"/>
                  </a:cubicBezTo>
                  <a:lnTo>
                    <a:pt x="40937" y="36929"/>
                  </a:lnTo>
                  <a:cubicBezTo>
                    <a:pt x="39412" y="36929"/>
                    <a:pt x="37222" y="39120"/>
                    <a:pt x="37222" y="42549"/>
                  </a:cubicBezTo>
                  <a:lnTo>
                    <a:pt x="37222" y="438884"/>
                  </a:lnTo>
                  <a:cubicBezTo>
                    <a:pt x="37222" y="449361"/>
                    <a:pt x="28697" y="457934"/>
                    <a:pt x="18172" y="457934"/>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362082C-A43F-432A-8A80-83F020C777F7}"/>
                </a:ext>
              </a:extLst>
            </p:cNvPr>
            <p:cNvSpPr/>
            <p:nvPr/>
          </p:nvSpPr>
          <p:spPr>
            <a:xfrm>
              <a:off x="1327244" y="2399854"/>
              <a:ext cx="28575" cy="110775"/>
            </a:xfrm>
            <a:custGeom>
              <a:avLst/>
              <a:gdLst>
                <a:gd name="connsiteX0" fmla="*/ 13401 w 28575"/>
                <a:gd name="connsiteY0" fmla="*/ 109605 h 110775"/>
                <a:gd name="connsiteX1" fmla="*/ -887 w 28575"/>
                <a:gd name="connsiteY1" fmla="*/ 95318 h 110775"/>
                <a:gd name="connsiteX2" fmla="*/ -887 w 28575"/>
                <a:gd name="connsiteY2" fmla="*/ 13117 h 110775"/>
                <a:gd name="connsiteX3" fmla="*/ 13401 w 28575"/>
                <a:gd name="connsiteY3" fmla="*/ -1171 h 110775"/>
                <a:gd name="connsiteX4" fmla="*/ 27688 w 28575"/>
                <a:gd name="connsiteY4" fmla="*/ 13117 h 110775"/>
                <a:gd name="connsiteX5" fmla="*/ 27688 w 28575"/>
                <a:gd name="connsiteY5" fmla="*/ 95318 h 110775"/>
                <a:gd name="connsiteX6" fmla="*/ 13401 w 28575"/>
                <a:gd name="connsiteY6" fmla="*/ 109605 h 1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10775">
                  <a:moveTo>
                    <a:pt x="13401" y="109605"/>
                  </a:moveTo>
                  <a:cubicBezTo>
                    <a:pt x="5514" y="109605"/>
                    <a:pt x="-887" y="103223"/>
                    <a:pt x="-887" y="95318"/>
                  </a:cubicBezTo>
                  <a:lnTo>
                    <a:pt x="-887" y="13117"/>
                  </a:lnTo>
                  <a:cubicBezTo>
                    <a:pt x="-887" y="5212"/>
                    <a:pt x="5514" y="-1171"/>
                    <a:pt x="13401" y="-1171"/>
                  </a:cubicBezTo>
                  <a:cubicBezTo>
                    <a:pt x="21287" y="-1171"/>
                    <a:pt x="27688" y="5212"/>
                    <a:pt x="27688" y="13117"/>
                  </a:cubicBezTo>
                  <a:lnTo>
                    <a:pt x="27688" y="95318"/>
                  </a:lnTo>
                  <a:cubicBezTo>
                    <a:pt x="27688" y="103223"/>
                    <a:pt x="21287" y="109605"/>
                    <a:pt x="13401" y="109605"/>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84EB2AB-2314-4220-8AB7-B5A82FD02AB5}"/>
                </a:ext>
              </a:extLst>
            </p:cNvPr>
            <p:cNvSpPr/>
            <p:nvPr/>
          </p:nvSpPr>
          <p:spPr>
            <a:xfrm>
              <a:off x="1926357" y="1745392"/>
              <a:ext cx="154229" cy="762286"/>
            </a:xfrm>
            <a:custGeom>
              <a:avLst/>
              <a:gdLst>
                <a:gd name="connsiteX0" fmla="*/ 139045 w 154229"/>
                <a:gd name="connsiteY0" fmla="*/ 761115 h 762286"/>
                <a:gd name="connsiteX1" fmla="*/ 124758 w 154229"/>
                <a:gd name="connsiteY1" fmla="*/ 746828 h 762286"/>
                <a:gd name="connsiteX2" fmla="*/ 124758 w 154229"/>
                <a:gd name="connsiteY2" fmla="*/ 37786 h 762286"/>
                <a:gd name="connsiteX3" fmla="*/ 116280 w 154229"/>
                <a:gd name="connsiteY3" fmla="*/ 27404 h 762286"/>
                <a:gd name="connsiteX4" fmla="*/ 36175 w 154229"/>
                <a:gd name="connsiteY4" fmla="*/ 27404 h 762286"/>
                <a:gd name="connsiteX5" fmla="*/ 27698 w 154229"/>
                <a:gd name="connsiteY5" fmla="*/ 37786 h 762286"/>
                <a:gd name="connsiteX6" fmla="*/ 27698 w 154229"/>
                <a:gd name="connsiteY6" fmla="*/ 746828 h 762286"/>
                <a:gd name="connsiteX7" fmla="*/ 13411 w 154229"/>
                <a:gd name="connsiteY7" fmla="*/ 761115 h 762286"/>
                <a:gd name="connsiteX8" fmla="*/ -877 w 154229"/>
                <a:gd name="connsiteY8" fmla="*/ 746828 h 762286"/>
                <a:gd name="connsiteX9" fmla="*/ -877 w 154229"/>
                <a:gd name="connsiteY9" fmla="*/ 37786 h 762286"/>
                <a:gd name="connsiteX10" fmla="*/ 36175 w 154229"/>
                <a:gd name="connsiteY10" fmla="*/ -1171 h 762286"/>
                <a:gd name="connsiteX11" fmla="*/ 116280 w 154229"/>
                <a:gd name="connsiteY11" fmla="*/ -1171 h 762286"/>
                <a:gd name="connsiteX12" fmla="*/ 153333 w 154229"/>
                <a:gd name="connsiteY12" fmla="*/ 37786 h 762286"/>
                <a:gd name="connsiteX13" fmla="*/ 153333 w 154229"/>
                <a:gd name="connsiteY13" fmla="*/ 746828 h 762286"/>
                <a:gd name="connsiteX14" fmla="*/ 139045 w 154229"/>
                <a:gd name="connsiteY14" fmla="*/ 761115 h 76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229" h="762286">
                  <a:moveTo>
                    <a:pt x="139045" y="761115"/>
                  </a:moveTo>
                  <a:cubicBezTo>
                    <a:pt x="131139" y="761115"/>
                    <a:pt x="124758" y="754733"/>
                    <a:pt x="124758" y="746828"/>
                  </a:cubicBezTo>
                  <a:lnTo>
                    <a:pt x="124758" y="37786"/>
                  </a:lnTo>
                  <a:cubicBezTo>
                    <a:pt x="125234" y="32548"/>
                    <a:pt x="121519" y="27975"/>
                    <a:pt x="116280" y="27404"/>
                  </a:cubicBezTo>
                  <a:lnTo>
                    <a:pt x="36175" y="27404"/>
                  </a:lnTo>
                  <a:cubicBezTo>
                    <a:pt x="30936" y="27975"/>
                    <a:pt x="27221" y="32548"/>
                    <a:pt x="27698" y="37786"/>
                  </a:cubicBezTo>
                  <a:lnTo>
                    <a:pt x="27698" y="746828"/>
                  </a:lnTo>
                  <a:cubicBezTo>
                    <a:pt x="27698" y="754733"/>
                    <a:pt x="21316" y="761115"/>
                    <a:pt x="13411" y="761115"/>
                  </a:cubicBezTo>
                  <a:cubicBezTo>
                    <a:pt x="5505" y="761115"/>
                    <a:pt x="-877" y="754733"/>
                    <a:pt x="-877" y="746828"/>
                  </a:cubicBezTo>
                  <a:lnTo>
                    <a:pt x="-877" y="37786"/>
                  </a:lnTo>
                  <a:cubicBezTo>
                    <a:pt x="-1354" y="16832"/>
                    <a:pt x="15220" y="-600"/>
                    <a:pt x="36175" y="-1171"/>
                  </a:cubicBezTo>
                  <a:lnTo>
                    <a:pt x="116280" y="-1171"/>
                  </a:lnTo>
                  <a:cubicBezTo>
                    <a:pt x="137236" y="-600"/>
                    <a:pt x="153809" y="16832"/>
                    <a:pt x="153333" y="37786"/>
                  </a:cubicBezTo>
                  <a:lnTo>
                    <a:pt x="153333" y="746828"/>
                  </a:lnTo>
                  <a:cubicBezTo>
                    <a:pt x="153333" y="754733"/>
                    <a:pt x="146951" y="761115"/>
                    <a:pt x="139045" y="76111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03D234D-F370-4B90-9A3D-1705A3719EB6}"/>
                </a:ext>
              </a:extLst>
            </p:cNvPr>
            <p:cNvSpPr/>
            <p:nvPr/>
          </p:nvSpPr>
          <p:spPr>
            <a:xfrm>
              <a:off x="1785492" y="1961038"/>
              <a:ext cx="94781" cy="502539"/>
            </a:xfrm>
            <a:custGeom>
              <a:avLst/>
              <a:gdLst>
                <a:gd name="connsiteX0" fmla="*/ 79599 w 94781"/>
                <a:gd name="connsiteY0" fmla="*/ 501368 h 502539"/>
                <a:gd name="connsiteX1" fmla="*/ 65312 w 94781"/>
                <a:gd name="connsiteY1" fmla="*/ 487081 h 502539"/>
                <a:gd name="connsiteX2" fmla="*/ 65312 w 94781"/>
                <a:gd name="connsiteY2" fmla="*/ 37691 h 502539"/>
                <a:gd name="connsiteX3" fmla="*/ 56834 w 94781"/>
                <a:gd name="connsiteY3" fmla="*/ 27404 h 502539"/>
                <a:gd name="connsiteX4" fmla="*/ 13401 w 94781"/>
                <a:gd name="connsiteY4" fmla="*/ 27404 h 502539"/>
                <a:gd name="connsiteX5" fmla="*/ -887 w 94781"/>
                <a:gd name="connsiteY5" fmla="*/ 13117 h 502539"/>
                <a:gd name="connsiteX6" fmla="*/ 13401 w 94781"/>
                <a:gd name="connsiteY6" fmla="*/ -1171 h 502539"/>
                <a:gd name="connsiteX7" fmla="*/ 56834 w 94781"/>
                <a:gd name="connsiteY7" fmla="*/ -1171 h 502539"/>
                <a:gd name="connsiteX8" fmla="*/ 93887 w 94781"/>
                <a:gd name="connsiteY8" fmla="*/ 37691 h 502539"/>
                <a:gd name="connsiteX9" fmla="*/ 93887 w 94781"/>
                <a:gd name="connsiteY9" fmla="*/ 487081 h 502539"/>
                <a:gd name="connsiteX10" fmla="*/ 79599 w 94781"/>
                <a:gd name="connsiteY10" fmla="*/ 501368 h 50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81" h="502539">
                  <a:moveTo>
                    <a:pt x="79599" y="501368"/>
                  </a:moveTo>
                  <a:cubicBezTo>
                    <a:pt x="71713" y="501368"/>
                    <a:pt x="65312" y="494986"/>
                    <a:pt x="65312" y="487081"/>
                  </a:cubicBezTo>
                  <a:lnTo>
                    <a:pt x="65312" y="37691"/>
                  </a:lnTo>
                  <a:cubicBezTo>
                    <a:pt x="65760" y="32547"/>
                    <a:pt x="61988" y="27975"/>
                    <a:pt x="56834" y="27404"/>
                  </a:cubicBezTo>
                  <a:lnTo>
                    <a:pt x="13401" y="27404"/>
                  </a:lnTo>
                  <a:cubicBezTo>
                    <a:pt x="5514" y="27404"/>
                    <a:pt x="-887" y="21022"/>
                    <a:pt x="-887" y="13117"/>
                  </a:cubicBezTo>
                  <a:cubicBezTo>
                    <a:pt x="-887" y="5210"/>
                    <a:pt x="5514" y="-1171"/>
                    <a:pt x="13401" y="-1171"/>
                  </a:cubicBezTo>
                  <a:lnTo>
                    <a:pt x="56834" y="-1171"/>
                  </a:lnTo>
                  <a:cubicBezTo>
                    <a:pt x="77761" y="-600"/>
                    <a:pt x="94315" y="16736"/>
                    <a:pt x="93887" y="37691"/>
                  </a:cubicBezTo>
                  <a:lnTo>
                    <a:pt x="93887" y="487081"/>
                  </a:lnTo>
                  <a:cubicBezTo>
                    <a:pt x="93887" y="494986"/>
                    <a:pt x="87486" y="501368"/>
                    <a:pt x="79599" y="501368"/>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1E802E9-3C48-4270-9FFE-AAB383CD628F}"/>
                </a:ext>
              </a:extLst>
            </p:cNvPr>
            <p:cNvSpPr/>
            <p:nvPr/>
          </p:nvSpPr>
          <p:spPr>
            <a:xfrm>
              <a:off x="1517069" y="2204592"/>
              <a:ext cx="130310" cy="108299"/>
            </a:xfrm>
            <a:custGeom>
              <a:avLst/>
              <a:gdLst>
                <a:gd name="connsiteX0" fmla="*/ 18172 w 130310"/>
                <a:gd name="connsiteY0" fmla="*/ 107129 h 108299"/>
                <a:gd name="connsiteX1" fmla="*/ -878 w 130310"/>
                <a:gd name="connsiteY1" fmla="*/ 88079 h 108299"/>
                <a:gd name="connsiteX2" fmla="*/ -878 w 130310"/>
                <a:gd name="connsiteY2" fmla="*/ 42549 h 108299"/>
                <a:gd name="connsiteX3" fmla="*/ 40937 w 130310"/>
                <a:gd name="connsiteY3" fmla="*/ -1171 h 108299"/>
                <a:gd name="connsiteX4" fmla="*/ 110374 w 130310"/>
                <a:gd name="connsiteY4" fmla="*/ -1171 h 108299"/>
                <a:gd name="connsiteX5" fmla="*/ 129424 w 130310"/>
                <a:gd name="connsiteY5" fmla="*/ 17879 h 108299"/>
                <a:gd name="connsiteX6" fmla="*/ 110374 w 130310"/>
                <a:gd name="connsiteY6" fmla="*/ 36929 h 108299"/>
                <a:gd name="connsiteX7" fmla="*/ 40937 w 130310"/>
                <a:gd name="connsiteY7" fmla="*/ 36929 h 108299"/>
                <a:gd name="connsiteX8" fmla="*/ 37222 w 130310"/>
                <a:gd name="connsiteY8" fmla="*/ 42549 h 108299"/>
                <a:gd name="connsiteX9" fmla="*/ 37222 w 130310"/>
                <a:gd name="connsiteY9" fmla="*/ 88079 h 108299"/>
                <a:gd name="connsiteX10" fmla="*/ 18172 w 130310"/>
                <a:gd name="connsiteY10" fmla="*/ 107129 h 10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310" h="108299">
                  <a:moveTo>
                    <a:pt x="18172" y="107129"/>
                  </a:moveTo>
                  <a:cubicBezTo>
                    <a:pt x="7647" y="107129"/>
                    <a:pt x="-878" y="98556"/>
                    <a:pt x="-878" y="88079"/>
                  </a:cubicBezTo>
                  <a:lnTo>
                    <a:pt x="-878" y="42549"/>
                  </a:lnTo>
                  <a:cubicBezTo>
                    <a:pt x="-1354" y="18927"/>
                    <a:pt x="17334" y="-599"/>
                    <a:pt x="40937" y="-1171"/>
                  </a:cubicBezTo>
                  <a:lnTo>
                    <a:pt x="110374" y="-1171"/>
                  </a:lnTo>
                  <a:cubicBezTo>
                    <a:pt x="120899" y="-1171"/>
                    <a:pt x="129424" y="7402"/>
                    <a:pt x="129424" y="17879"/>
                  </a:cubicBezTo>
                  <a:cubicBezTo>
                    <a:pt x="129424" y="28357"/>
                    <a:pt x="120899" y="36929"/>
                    <a:pt x="110374" y="36929"/>
                  </a:cubicBezTo>
                  <a:lnTo>
                    <a:pt x="40937" y="36929"/>
                  </a:lnTo>
                  <a:cubicBezTo>
                    <a:pt x="39412" y="36929"/>
                    <a:pt x="37222" y="39120"/>
                    <a:pt x="37222" y="42549"/>
                  </a:cubicBezTo>
                  <a:lnTo>
                    <a:pt x="37222" y="88079"/>
                  </a:lnTo>
                  <a:cubicBezTo>
                    <a:pt x="37222" y="98556"/>
                    <a:pt x="28697" y="107129"/>
                    <a:pt x="18172" y="10712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2C3F02-5576-4F44-9489-B8AFACB523A6}"/>
                </a:ext>
              </a:extLst>
            </p:cNvPr>
            <p:cNvSpPr/>
            <p:nvPr/>
          </p:nvSpPr>
          <p:spPr>
            <a:xfrm>
              <a:off x="1059210" y="1684336"/>
              <a:ext cx="710946" cy="710946"/>
            </a:xfrm>
            <a:custGeom>
              <a:avLst/>
              <a:gdLst>
                <a:gd name="connsiteX0" fmla="*/ 354301 w 710946"/>
                <a:gd name="connsiteY0" fmla="*/ 709776 h 710946"/>
                <a:gd name="connsiteX1" fmla="*/ -887 w 710946"/>
                <a:gd name="connsiteY1" fmla="*/ 354017 h 710946"/>
                <a:gd name="connsiteX2" fmla="*/ 354872 w 710946"/>
                <a:gd name="connsiteY2" fmla="*/ -1170 h 710946"/>
                <a:gd name="connsiteX3" fmla="*/ 710059 w 710946"/>
                <a:gd name="connsiteY3" fmla="*/ 354303 h 710946"/>
                <a:gd name="connsiteX4" fmla="*/ 354301 w 710946"/>
                <a:gd name="connsiteY4" fmla="*/ 709776 h 710946"/>
                <a:gd name="connsiteX5" fmla="*/ 354301 w 710946"/>
                <a:gd name="connsiteY5" fmla="*/ 27405 h 710946"/>
                <a:gd name="connsiteX6" fmla="*/ 27688 w 710946"/>
                <a:gd name="connsiteY6" fmla="*/ 354588 h 710946"/>
                <a:gd name="connsiteX7" fmla="*/ 354872 w 710946"/>
                <a:gd name="connsiteY7" fmla="*/ 681201 h 710946"/>
                <a:gd name="connsiteX8" fmla="*/ 681484 w 710946"/>
                <a:gd name="connsiteY8" fmla="*/ 354303 h 710946"/>
                <a:gd name="connsiteX9" fmla="*/ 354301 w 710946"/>
                <a:gd name="connsiteY9" fmla="*/ 27405 h 710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0946" h="710946">
                  <a:moveTo>
                    <a:pt x="354301" y="709776"/>
                  </a:moveTo>
                  <a:cubicBezTo>
                    <a:pt x="157981" y="709585"/>
                    <a:pt x="-1048" y="550327"/>
                    <a:pt x="-887" y="354017"/>
                  </a:cubicBezTo>
                  <a:cubicBezTo>
                    <a:pt x="-725" y="157707"/>
                    <a:pt x="158552" y="-1361"/>
                    <a:pt x="354872" y="-1170"/>
                  </a:cubicBezTo>
                  <a:cubicBezTo>
                    <a:pt x="551087" y="-980"/>
                    <a:pt x="710059" y="158087"/>
                    <a:pt x="710059" y="354303"/>
                  </a:cubicBezTo>
                  <a:cubicBezTo>
                    <a:pt x="709850" y="550613"/>
                    <a:pt x="550649" y="709680"/>
                    <a:pt x="354301" y="709776"/>
                  </a:cubicBezTo>
                  <a:close/>
                  <a:moveTo>
                    <a:pt x="354301" y="27405"/>
                  </a:moveTo>
                  <a:cubicBezTo>
                    <a:pt x="173764" y="27595"/>
                    <a:pt x="27527" y="174090"/>
                    <a:pt x="27688" y="354588"/>
                  </a:cubicBezTo>
                  <a:cubicBezTo>
                    <a:pt x="27850" y="535088"/>
                    <a:pt x="174335" y="681391"/>
                    <a:pt x="354872" y="681201"/>
                  </a:cubicBezTo>
                  <a:cubicBezTo>
                    <a:pt x="535304" y="681010"/>
                    <a:pt x="681484" y="534706"/>
                    <a:pt x="681484" y="354303"/>
                  </a:cubicBezTo>
                  <a:cubicBezTo>
                    <a:pt x="681275" y="173708"/>
                    <a:pt x="534866" y="27500"/>
                    <a:pt x="354301" y="27405"/>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0B6F589-9AD4-4EAA-9969-EA65A31E8F0A}"/>
                </a:ext>
              </a:extLst>
            </p:cNvPr>
            <p:cNvSpPr/>
            <p:nvPr/>
          </p:nvSpPr>
          <p:spPr>
            <a:xfrm>
              <a:off x="1657081" y="2016960"/>
              <a:ext cx="32911" cy="54090"/>
            </a:xfrm>
            <a:custGeom>
              <a:avLst/>
              <a:gdLst>
                <a:gd name="connsiteX0" fmla="*/ 17701 w 32911"/>
                <a:gd name="connsiteY0" fmla="*/ 52920 h 54090"/>
                <a:gd name="connsiteX1" fmla="*/ 3509 w 32911"/>
                <a:gd name="connsiteY1" fmla="*/ 40538 h 54090"/>
                <a:gd name="connsiteX2" fmla="*/ -587 w 32911"/>
                <a:gd name="connsiteY2" fmla="*/ 16058 h 54090"/>
                <a:gd name="connsiteX3" fmla="*/ 10510 w 32911"/>
                <a:gd name="connsiteY3" fmla="*/ -895 h 54090"/>
                <a:gd name="connsiteX4" fmla="*/ 27416 w 32911"/>
                <a:gd name="connsiteY4" fmla="*/ 10248 h 54090"/>
                <a:gd name="connsiteX5" fmla="*/ 31893 w 32911"/>
                <a:gd name="connsiteY5" fmla="*/ 36823 h 54090"/>
                <a:gd name="connsiteX6" fmla="*/ 19739 w 32911"/>
                <a:gd name="connsiteY6" fmla="*/ 52825 h 54090"/>
                <a:gd name="connsiteX7" fmla="*/ 19511 w 32911"/>
                <a:gd name="connsiteY7" fmla="*/ 52825 h 5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1" h="54090">
                  <a:moveTo>
                    <a:pt x="17701" y="52920"/>
                  </a:moveTo>
                  <a:cubicBezTo>
                    <a:pt x="10548" y="52920"/>
                    <a:pt x="4499" y="47587"/>
                    <a:pt x="3509" y="40538"/>
                  </a:cubicBezTo>
                  <a:cubicBezTo>
                    <a:pt x="2556" y="32347"/>
                    <a:pt x="1128" y="24154"/>
                    <a:pt x="-587" y="16058"/>
                  </a:cubicBezTo>
                  <a:cubicBezTo>
                    <a:pt x="-2187" y="8344"/>
                    <a:pt x="2775" y="723"/>
                    <a:pt x="10510" y="-895"/>
                  </a:cubicBezTo>
                  <a:cubicBezTo>
                    <a:pt x="18244" y="-2420"/>
                    <a:pt x="25816" y="2534"/>
                    <a:pt x="27416" y="10248"/>
                  </a:cubicBezTo>
                  <a:cubicBezTo>
                    <a:pt x="29226" y="19012"/>
                    <a:pt x="30750" y="27965"/>
                    <a:pt x="31893" y="36823"/>
                  </a:cubicBezTo>
                  <a:cubicBezTo>
                    <a:pt x="32951" y="44633"/>
                    <a:pt x="27502" y="51777"/>
                    <a:pt x="19739" y="52825"/>
                  </a:cubicBezTo>
                  <a:cubicBezTo>
                    <a:pt x="19663" y="52825"/>
                    <a:pt x="19587" y="52825"/>
                    <a:pt x="19511" y="52825"/>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A31E7E63-35D5-4772-8E5A-9A344937EC25}"/>
                </a:ext>
              </a:extLst>
            </p:cNvPr>
            <p:cNvSpPr/>
            <p:nvPr/>
          </p:nvSpPr>
          <p:spPr>
            <a:xfrm>
              <a:off x="1473392" y="1785571"/>
              <a:ext cx="192316" cy="196821"/>
            </a:xfrm>
            <a:custGeom>
              <a:avLst/>
              <a:gdLst>
                <a:gd name="connsiteX0" fmla="*/ 177102 w 192316"/>
                <a:gd name="connsiteY0" fmla="*/ 195633 h 196821"/>
                <a:gd name="connsiteX1" fmla="*/ 163957 w 192316"/>
                <a:gd name="connsiteY1" fmla="*/ 187060 h 196821"/>
                <a:gd name="connsiteX2" fmla="*/ 7366 w 192316"/>
                <a:gd name="connsiteY2" fmla="*/ 26087 h 196821"/>
                <a:gd name="connsiteX3" fmla="*/ 460 w 192316"/>
                <a:gd name="connsiteY3" fmla="*/ 7037 h 196821"/>
                <a:gd name="connsiteX4" fmla="*/ 19462 w 192316"/>
                <a:gd name="connsiteY4" fmla="*/ 179 h 196821"/>
                <a:gd name="connsiteX5" fmla="*/ 190151 w 192316"/>
                <a:gd name="connsiteY5" fmla="*/ 175726 h 196821"/>
                <a:gd name="connsiteX6" fmla="*/ 183035 w 192316"/>
                <a:gd name="connsiteY6" fmla="*/ 194680 h 196821"/>
                <a:gd name="connsiteX7" fmla="*/ 182721 w 192316"/>
                <a:gd name="connsiteY7" fmla="*/ 194776 h 196821"/>
                <a:gd name="connsiteX8" fmla="*/ 177102 w 192316"/>
                <a:gd name="connsiteY8" fmla="*/ 195633 h 19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316" h="196821">
                  <a:moveTo>
                    <a:pt x="177102" y="195633"/>
                  </a:moveTo>
                  <a:cubicBezTo>
                    <a:pt x="171405" y="195633"/>
                    <a:pt x="166233" y="192299"/>
                    <a:pt x="163957" y="187060"/>
                  </a:cubicBezTo>
                  <a:cubicBezTo>
                    <a:pt x="133219" y="116004"/>
                    <a:pt x="77508" y="58758"/>
                    <a:pt x="7366" y="26087"/>
                  </a:cubicBezTo>
                  <a:cubicBezTo>
                    <a:pt x="212" y="22754"/>
                    <a:pt x="-2883" y="14276"/>
                    <a:pt x="460" y="7037"/>
                  </a:cubicBezTo>
                  <a:cubicBezTo>
                    <a:pt x="3803" y="-107"/>
                    <a:pt x="12309" y="-3154"/>
                    <a:pt x="19462" y="179"/>
                  </a:cubicBezTo>
                  <a:cubicBezTo>
                    <a:pt x="95929" y="35803"/>
                    <a:pt x="156660" y="98287"/>
                    <a:pt x="190151" y="175726"/>
                  </a:cubicBezTo>
                  <a:cubicBezTo>
                    <a:pt x="193408" y="182869"/>
                    <a:pt x="190227" y="191346"/>
                    <a:pt x="183035" y="194680"/>
                  </a:cubicBezTo>
                  <a:cubicBezTo>
                    <a:pt x="182931" y="194680"/>
                    <a:pt x="182826" y="194776"/>
                    <a:pt x="182721" y="194776"/>
                  </a:cubicBezTo>
                  <a:cubicBezTo>
                    <a:pt x="180921" y="195442"/>
                    <a:pt x="179016" y="195728"/>
                    <a:pt x="177102" y="195633"/>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2514EA3-14A0-4033-90D1-061BC591B848}"/>
                </a:ext>
              </a:extLst>
            </p:cNvPr>
            <p:cNvSpPr/>
            <p:nvPr/>
          </p:nvSpPr>
          <p:spPr>
            <a:xfrm>
              <a:off x="1565193" y="2302844"/>
              <a:ext cx="208106" cy="186259"/>
            </a:xfrm>
            <a:custGeom>
              <a:avLst/>
              <a:gdLst>
                <a:gd name="connsiteX0" fmla="*/ 44438 w 208106"/>
                <a:gd name="connsiteY0" fmla="*/ 185089 h 186259"/>
                <a:gd name="connsiteX1" fmla="*/ 7576 w 208106"/>
                <a:gd name="connsiteY1" fmla="*/ 138416 h 186259"/>
                <a:gd name="connsiteX2" fmla="*/ -520 w 208106"/>
                <a:gd name="connsiteY2" fmla="*/ 108793 h 186259"/>
                <a:gd name="connsiteX3" fmla="*/ 15196 w 208106"/>
                <a:gd name="connsiteY3" fmla="*/ 82504 h 186259"/>
                <a:gd name="connsiteX4" fmla="*/ 119971 w 208106"/>
                <a:gd name="connsiteY4" fmla="*/ 6304 h 186259"/>
                <a:gd name="connsiteX5" fmla="*/ 174530 w 208106"/>
                <a:gd name="connsiteY5" fmla="*/ 14877 h 186259"/>
                <a:gd name="connsiteX6" fmla="*/ 175216 w 208106"/>
                <a:gd name="connsiteY6" fmla="*/ 15829 h 186259"/>
                <a:gd name="connsiteX7" fmla="*/ 207220 w 208106"/>
                <a:gd name="connsiteY7" fmla="*/ 62407 h 186259"/>
                <a:gd name="connsiteX8" fmla="*/ 163405 w 208106"/>
                <a:gd name="connsiteY8" fmla="*/ 99555 h 186259"/>
                <a:gd name="connsiteX9" fmla="*/ 143202 w 208106"/>
                <a:gd name="connsiteY9" fmla="*/ 99268 h 186259"/>
                <a:gd name="connsiteX10" fmla="*/ 143507 w 208106"/>
                <a:gd name="connsiteY10" fmla="*/ 79076 h 186259"/>
                <a:gd name="connsiteX11" fmla="*/ 144926 w 208106"/>
                <a:gd name="connsiteY11" fmla="*/ 77837 h 186259"/>
                <a:gd name="connsiteX12" fmla="*/ 169025 w 208106"/>
                <a:gd name="connsiteY12" fmla="*/ 57358 h 186259"/>
                <a:gd name="connsiteX13" fmla="*/ 151689 w 208106"/>
                <a:gd name="connsiteY13" fmla="*/ 32118 h 186259"/>
                <a:gd name="connsiteX14" fmla="*/ 144736 w 208106"/>
                <a:gd name="connsiteY14" fmla="*/ 27640 h 186259"/>
                <a:gd name="connsiteX15" fmla="*/ 136735 w 208106"/>
                <a:gd name="connsiteY15" fmla="*/ 29546 h 186259"/>
                <a:gd name="connsiteX16" fmla="*/ 31960 w 208106"/>
                <a:gd name="connsiteY16" fmla="*/ 105746 h 186259"/>
                <a:gd name="connsiteX17" fmla="*/ 29569 w 208106"/>
                <a:gd name="connsiteY17" fmla="*/ 120509 h 186259"/>
                <a:gd name="connsiteX18" fmla="*/ 29865 w 208106"/>
                <a:gd name="connsiteY18" fmla="*/ 120890 h 186259"/>
                <a:gd name="connsiteX19" fmla="*/ 48915 w 208106"/>
                <a:gd name="connsiteY19" fmla="*/ 145655 h 186259"/>
                <a:gd name="connsiteX20" fmla="*/ 93777 w 208106"/>
                <a:gd name="connsiteY20" fmla="*/ 111651 h 186259"/>
                <a:gd name="connsiteX21" fmla="*/ 113675 w 208106"/>
                <a:gd name="connsiteY21" fmla="*/ 115176 h 186259"/>
                <a:gd name="connsiteX22" fmla="*/ 111017 w 208106"/>
                <a:gd name="connsiteY22" fmla="*/ 134416 h 18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8106" h="186259">
                  <a:moveTo>
                    <a:pt x="44438" y="185089"/>
                  </a:moveTo>
                  <a:lnTo>
                    <a:pt x="7576" y="138416"/>
                  </a:lnTo>
                  <a:cubicBezTo>
                    <a:pt x="947" y="130034"/>
                    <a:pt x="-1978" y="119366"/>
                    <a:pt x="-520" y="108793"/>
                  </a:cubicBezTo>
                  <a:cubicBezTo>
                    <a:pt x="813" y="98221"/>
                    <a:pt x="6509" y="88696"/>
                    <a:pt x="15196" y="82504"/>
                  </a:cubicBezTo>
                  <a:lnTo>
                    <a:pt x="119971" y="6304"/>
                  </a:lnTo>
                  <a:cubicBezTo>
                    <a:pt x="137402" y="-6363"/>
                    <a:pt x="161833" y="-2553"/>
                    <a:pt x="174530" y="14877"/>
                  </a:cubicBezTo>
                  <a:cubicBezTo>
                    <a:pt x="174768" y="15163"/>
                    <a:pt x="174997" y="15545"/>
                    <a:pt x="175216" y="15829"/>
                  </a:cubicBezTo>
                  <a:lnTo>
                    <a:pt x="207220" y="62407"/>
                  </a:lnTo>
                  <a:lnTo>
                    <a:pt x="163405" y="99555"/>
                  </a:lnTo>
                  <a:cubicBezTo>
                    <a:pt x="157738" y="105079"/>
                    <a:pt x="148698" y="104889"/>
                    <a:pt x="143202" y="99268"/>
                  </a:cubicBezTo>
                  <a:cubicBezTo>
                    <a:pt x="137706" y="93554"/>
                    <a:pt x="137849" y="84505"/>
                    <a:pt x="143507" y="79076"/>
                  </a:cubicBezTo>
                  <a:cubicBezTo>
                    <a:pt x="143955" y="78600"/>
                    <a:pt x="144431" y="78219"/>
                    <a:pt x="144926" y="77837"/>
                  </a:cubicBezTo>
                  <a:lnTo>
                    <a:pt x="169025" y="57358"/>
                  </a:lnTo>
                  <a:lnTo>
                    <a:pt x="151689" y="32118"/>
                  </a:lnTo>
                  <a:cubicBezTo>
                    <a:pt x="150079" y="29737"/>
                    <a:pt x="147574" y="28117"/>
                    <a:pt x="144736" y="27640"/>
                  </a:cubicBezTo>
                  <a:cubicBezTo>
                    <a:pt x="141916" y="27165"/>
                    <a:pt x="139040" y="27831"/>
                    <a:pt x="136735" y="29546"/>
                  </a:cubicBezTo>
                  <a:lnTo>
                    <a:pt x="31960" y="105746"/>
                  </a:lnTo>
                  <a:cubicBezTo>
                    <a:pt x="27226" y="109175"/>
                    <a:pt x="26159" y="115747"/>
                    <a:pt x="29569" y="120509"/>
                  </a:cubicBezTo>
                  <a:cubicBezTo>
                    <a:pt x="29665" y="120604"/>
                    <a:pt x="29769" y="120795"/>
                    <a:pt x="29865" y="120890"/>
                  </a:cubicBezTo>
                  <a:lnTo>
                    <a:pt x="48915" y="145655"/>
                  </a:lnTo>
                  <a:lnTo>
                    <a:pt x="93777" y="111651"/>
                  </a:lnTo>
                  <a:cubicBezTo>
                    <a:pt x="100235" y="107080"/>
                    <a:pt x="109150" y="108698"/>
                    <a:pt x="113675" y="115176"/>
                  </a:cubicBezTo>
                  <a:cubicBezTo>
                    <a:pt x="117980" y="121272"/>
                    <a:pt x="116818" y="129654"/>
                    <a:pt x="111017" y="134416"/>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30F320B-F11C-4902-AC3E-6A8CA5B05737}"/>
                </a:ext>
              </a:extLst>
            </p:cNvPr>
            <p:cNvSpPr/>
            <p:nvPr/>
          </p:nvSpPr>
          <p:spPr>
            <a:xfrm>
              <a:off x="1621455" y="2370785"/>
              <a:ext cx="317810" cy="390781"/>
            </a:xfrm>
            <a:custGeom>
              <a:avLst/>
              <a:gdLst>
                <a:gd name="connsiteX0" fmla="*/ 228015 w 317810"/>
                <a:gd name="connsiteY0" fmla="*/ 389468 h 390781"/>
                <a:gd name="connsiteX1" fmla="*/ 220776 w 317810"/>
                <a:gd name="connsiteY1" fmla="*/ 389468 h 390781"/>
                <a:gd name="connsiteX2" fmla="*/ 180676 w 317810"/>
                <a:gd name="connsiteY2" fmla="*/ 365180 h 390781"/>
                <a:gd name="connsiteX3" fmla="*/ 1035 w 317810"/>
                <a:gd name="connsiteY3" fmla="*/ 105909 h 390781"/>
                <a:gd name="connsiteX4" fmla="*/ 6254 w 317810"/>
                <a:gd name="connsiteY4" fmla="*/ 86383 h 390781"/>
                <a:gd name="connsiteX5" fmla="*/ 24466 w 317810"/>
                <a:gd name="connsiteY5" fmla="*/ 89716 h 390781"/>
                <a:gd name="connsiteX6" fmla="*/ 204203 w 317810"/>
                <a:gd name="connsiteY6" fmla="*/ 348892 h 390781"/>
                <a:gd name="connsiteX7" fmla="*/ 243827 w 317810"/>
                <a:gd name="connsiteY7" fmla="*/ 356798 h 390781"/>
                <a:gd name="connsiteX8" fmla="*/ 247065 w 317810"/>
                <a:gd name="connsiteY8" fmla="*/ 354321 h 390781"/>
                <a:gd name="connsiteX9" fmla="*/ 278117 w 317810"/>
                <a:gd name="connsiteY9" fmla="*/ 327650 h 390781"/>
                <a:gd name="connsiteX10" fmla="*/ 283260 w 317810"/>
                <a:gd name="connsiteY10" fmla="*/ 289550 h 390781"/>
                <a:gd name="connsiteX11" fmla="*/ 102285 w 317810"/>
                <a:gd name="connsiteY11" fmla="*/ 21137 h 390781"/>
                <a:gd name="connsiteX12" fmla="*/ 106143 w 317810"/>
                <a:gd name="connsiteY12" fmla="*/ 1324 h 390781"/>
                <a:gd name="connsiteX13" fmla="*/ 126003 w 317810"/>
                <a:gd name="connsiteY13" fmla="*/ 5134 h 390781"/>
                <a:gd name="connsiteX14" fmla="*/ 306978 w 317810"/>
                <a:gd name="connsiteY14" fmla="*/ 273644 h 390781"/>
                <a:gd name="connsiteX15" fmla="*/ 296690 w 317810"/>
                <a:gd name="connsiteY15" fmla="*/ 349844 h 390781"/>
                <a:gd name="connsiteX16" fmla="*/ 265639 w 317810"/>
                <a:gd name="connsiteY16" fmla="*/ 376514 h 390781"/>
                <a:gd name="connsiteX17" fmla="*/ 228015 w 317810"/>
                <a:gd name="connsiteY17" fmla="*/ 389468 h 390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810" h="390781">
                  <a:moveTo>
                    <a:pt x="228015" y="389468"/>
                  </a:moveTo>
                  <a:cubicBezTo>
                    <a:pt x="225605" y="389658"/>
                    <a:pt x="223186" y="389658"/>
                    <a:pt x="220776" y="389468"/>
                  </a:cubicBezTo>
                  <a:cubicBezTo>
                    <a:pt x="204555" y="387468"/>
                    <a:pt x="189953" y="378610"/>
                    <a:pt x="180676" y="365180"/>
                  </a:cubicBezTo>
                  <a:lnTo>
                    <a:pt x="1035" y="105909"/>
                  </a:lnTo>
                  <a:cubicBezTo>
                    <a:pt x="-2919" y="99050"/>
                    <a:pt x="-575" y="90384"/>
                    <a:pt x="6254" y="86383"/>
                  </a:cubicBezTo>
                  <a:cubicBezTo>
                    <a:pt x="12322" y="82858"/>
                    <a:pt x="20037" y="84287"/>
                    <a:pt x="24466" y="89716"/>
                  </a:cubicBezTo>
                  <a:lnTo>
                    <a:pt x="204203" y="348892"/>
                  </a:lnTo>
                  <a:cubicBezTo>
                    <a:pt x="212956" y="362037"/>
                    <a:pt x="230692" y="365561"/>
                    <a:pt x="243827" y="356798"/>
                  </a:cubicBezTo>
                  <a:cubicBezTo>
                    <a:pt x="244960" y="356036"/>
                    <a:pt x="246046" y="355273"/>
                    <a:pt x="247065" y="354321"/>
                  </a:cubicBezTo>
                  <a:lnTo>
                    <a:pt x="278117" y="327650"/>
                  </a:lnTo>
                  <a:cubicBezTo>
                    <a:pt x="289156" y="318030"/>
                    <a:pt x="291357" y="301743"/>
                    <a:pt x="283260" y="289550"/>
                  </a:cubicBezTo>
                  <a:lnTo>
                    <a:pt x="102285" y="21137"/>
                  </a:lnTo>
                  <a:cubicBezTo>
                    <a:pt x="97865" y="14564"/>
                    <a:pt x="99590" y="5706"/>
                    <a:pt x="106143" y="1324"/>
                  </a:cubicBezTo>
                  <a:cubicBezTo>
                    <a:pt x="112696" y="-3153"/>
                    <a:pt x="121583" y="-1438"/>
                    <a:pt x="126003" y="5134"/>
                  </a:cubicBezTo>
                  <a:lnTo>
                    <a:pt x="306978" y="273644"/>
                  </a:lnTo>
                  <a:cubicBezTo>
                    <a:pt x="323456" y="297932"/>
                    <a:pt x="319074" y="330794"/>
                    <a:pt x="296690" y="349844"/>
                  </a:cubicBezTo>
                  <a:lnTo>
                    <a:pt x="265639" y="376514"/>
                  </a:lnTo>
                  <a:cubicBezTo>
                    <a:pt x="255056" y="385182"/>
                    <a:pt x="241703" y="389754"/>
                    <a:pt x="228015" y="389468"/>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F429035-178A-45FE-A18F-376AE2FB2448}"/>
                </a:ext>
              </a:extLst>
            </p:cNvPr>
            <p:cNvSpPr/>
            <p:nvPr/>
          </p:nvSpPr>
          <p:spPr>
            <a:xfrm>
              <a:off x="836611" y="2534824"/>
              <a:ext cx="766857" cy="28575"/>
            </a:xfrm>
            <a:custGeom>
              <a:avLst/>
              <a:gdLst>
                <a:gd name="connsiteX0" fmla="*/ 751683 w 766857"/>
                <a:gd name="connsiteY0" fmla="*/ 27404 h 28575"/>
                <a:gd name="connsiteX1" fmla="*/ 13401 w 766857"/>
                <a:gd name="connsiteY1" fmla="*/ 27404 h 28575"/>
                <a:gd name="connsiteX2" fmla="*/ -887 w 766857"/>
                <a:gd name="connsiteY2" fmla="*/ 13117 h 28575"/>
                <a:gd name="connsiteX3" fmla="*/ 13401 w 766857"/>
                <a:gd name="connsiteY3" fmla="*/ -1171 h 28575"/>
                <a:gd name="connsiteX4" fmla="*/ 751683 w 766857"/>
                <a:gd name="connsiteY4" fmla="*/ -1171 h 28575"/>
                <a:gd name="connsiteX5" fmla="*/ 765971 w 766857"/>
                <a:gd name="connsiteY5" fmla="*/ 13117 h 28575"/>
                <a:gd name="connsiteX6" fmla="*/ 751683 w 766857"/>
                <a:gd name="connsiteY6" fmla="*/ 274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857" h="28575">
                  <a:moveTo>
                    <a:pt x="751683" y="27404"/>
                  </a:moveTo>
                  <a:lnTo>
                    <a:pt x="13401" y="27404"/>
                  </a:lnTo>
                  <a:cubicBezTo>
                    <a:pt x="5514" y="27404"/>
                    <a:pt x="-887" y="21022"/>
                    <a:pt x="-887" y="13117"/>
                  </a:cubicBezTo>
                  <a:cubicBezTo>
                    <a:pt x="-887" y="5210"/>
                    <a:pt x="5514" y="-1171"/>
                    <a:pt x="13401" y="-1171"/>
                  </a:cubicBezTo>
                  <a:lnTo>
                    <a:pt x="751683" y="-1171"/>
                  </a:lnTo>
                  <a:cubicBezTo>
                    <a:pt x="759570" y="-1171"/>
                    <a:pt x="765971" y="5210"/>
                    <a:pt x="765971" y="13117"/>
                  </a:cubicBezTo>
                  <a:cubicBezTo>
                    <a:pt x="765971" y="21022"/>
                    <a:pt x="759570" y="27404"/>
                    <a:pt x="751683" y="27404"/>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F55DF18-8FFB-48C4-B6AB-7E2FF1C75392}"/>
                </a:ext>
              </a:extLst>
            </p:cNvPr>
            <p:cNvSpPr/>
            <p:nvPr/>
          </p:nvSpPr>
          <p:spPr>
            <a:xfrm>
              <a:off x="1917794" y="2536442"/>
              <a:ext cx="244125" cy="28575"/>
            </a:xfrm>
            <a:custGeom>
              <a:avLst/>
              <a:gdLst>
                <a:gd name="connsiteX0" fmla="*/ 229047 w 244125"/>
                <a:gd name="connsiteY0" fmla="*/ 27404 h 28575"/>
                <a:gd name="connsiteX1" fmla="*/ 13401 w 244125"/>
                <a:gd name="connsiteY1" fmla="*/ 27404 h 28575"/>
                <a:gd name="connsiteX2" fmla="*/ -887 w 244125"/>
                <a:gd name="connsiteY2" fmla="*/ 13117 h 28575"/>
                <a:gd name="connsiteX3" fmla="*/ 13401 w 244125"/>
                <a:gd name="connsiteY3" fmla="*/ -1171 h 28575"/>
                <a:gd name="connsiteX4" fmla="*/ 228951 w 244125"/>
                <a:gd name="connsiteY4" fmla="*/ -1171 h 28575"/>
                <a:gd name="connsiteX5" fmla="*/ 243239 w 244125"/>
                <a:gd name="connsiteY5" fmla="*/ 13117 h 28575"/>
                <a:gd name="connsiteX6" fmla="*/ 228951 w 244125"/>
                <a:gd name="connsiteY6" fmla="*/ 2740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125" h="28575">
                  <a:moveTo>
                    <a:pt x="229047" y="27404"/>
                  </a:moveTo>
                  <a:lnTo>
                    <a:pt x="13401" y="27404"/>
                  </a:lnTo>
                  <a:cubicBezTo>
                    <a:pt x="5495" y="27404"/>
                    <a:pt x="-887" y="21023"/>
                    <a:pt x="-887" y="13117"/>
                  </a:cubicBezTo>
                  <a:cubicBezTo>
                    <a:pt x="-887" y="5212"/>
                    <a:pt x="5495" y="-1171"/>
                    <a:pt x="13401" y="-1171"/>
                  </a:cubicBezTo>
                  <a:lnTo>
                    <a:pt x="228951" y="-1171"/>
                  </a:lnTo>
                  <a:cubicBezTo>
                    <a:pt x="236857" y="-1171"/>
                    <a:pt x="243239" y="5212"/>
                    <a:pt x="243239" y="13117"/>
                  </a:cubicBezTo>
                  <a:cubicBezTo>
                    <a:pt x="243239" y="21023"/>
                    <a:pt x="236857" y="27404"/>
                    <a:pt x="228951" y="27404"/>
                  </a:cubicBezTo>
                  <a:close/>
                </a:path>
              </a:pathLst>
            </a:custGeom>
            <a:grpFill/>
            <a:ln w="9525"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F4CAF447-B882-4D02-8208-31CB365379A2}"/>
              </a:ext>
            </a:extLst>
          </p:cNvPr>
          <p:cNvGrpSpPr/>
          <p:nvPr/>
        </p:nvGrpSpPr>
        <p:grpSpPr>
          <a:xfrm>
            <a:off x="4417794" y="1220399"/>
            <a:ext cx="664159" cy="784569"/>
            <a:chOff x="5605462" y="2847879"/>
            <a:chExt cx="983384" cy="1161669"/>
          </a:xfrm>
          <a:solidFill>
            <a:schemeClr val="tx2"/>
          </a:solidFill>
        </p:grpSpPr>
        <p:sp>
          <p:nvSpPr>
            <p:cNvPr id="27" name="Freeform: Shape 26">
              <a:extLst>
                <a:ext uri="{FF2B5EF4-FFF2-40B4-BE49-F238E27FC236}">
                  <a16:creationId xmlns:a16="http://schemas.microsoft.com/office/drawing/2014/main" id="{94DFE230-52F6-4345-AF81-5DE491743937}"/>
                </a:ext>
              </a:extLst>
            </p:cNvPr>
            <p:cNvSpPr/>
            <p:nvPr/>
          </p:nvSpPr>
          <p:spPr>
            <a:xfrm>
              <a:off x="6102262" y="3185159"/>
              <a:ext cx="486584" cy="823436"/>
            </a:xfrm>
            <a:custGeom>
              <a:avLst/>
              <a:gdLst>
                <a:gd name="connsiteX0" fmla="*/ 328173 w 486584"/>
                <a:gd name="connsiteY0" fmla="*/ 822281 h 823436"/>
                <a:gd name="connsiteX1" fmla="*/ 156723 w 486584"/>
                <a:gd name="connsiteY1" fmla="*/ 822281 h 823436"/>
                <a:gd name="connsiteX2" fmla="*/ 101098 w 486584"/>
                <a:gd name="connsiteY2" fmla="*/ 793706 h 823436"/>
                <a:gd name="connsiteX3" fmla="*/ 85286 w 486584"/>
                <a:gd name="connsiteY3" fmla="*/ 738746 h 823436"/>
                <a:gd name="connsiteX4" fmla="*/ 85286 w 486584"/>
                <a:gd name="connsiteY4" fmla="*/ 720267 h 823436"/>
                <a:gd name="connsiteX5" fmla="*/ 85286 w 486584"/>
                <a:gd name="connsiteY5" fmla="*/ 706361 h 823436"/>
                <a:gd name="connsiteX6" fmla="*/ 85286 w 486584"/>
                <a:gd name="connsiteY6" fmla="*/ 573772 h 823436"/>
                <a:gd name="connsiteX7" fmla="*/ 85286 w 486584"/>
                <a:gd name="connsiteY7" fmla="*/ 547579 h 823436"/>
                <a:gd name="connsiteX8" fmla="*/ 85286 w 486584"/>
                <a:gd name="connsiteY8" fmla="*/ 490429 h 823436"/>
                <a:gd name="connsiteX9" fmla="*/ 85286 w 486584"/>
                <a:gd name="connsiteY9" fmla="*/ 469379 h 823436"/>
                <a:gd name="connsiteX10" fmla="*/ 418 w 486584"/>
                <a:gd name="connsiteY10" fmla="*/ 407180 h 823436"/>
                <a:gd name="connsiteX11" fmla="*/ -630 w 486584"/>
                <a:gd name="connsiteY11" fmla="*/ 375081 h 823436"/>
                <a:gd name="connsiteX12" fmla="*/ -630 w 486584"/>
                <a:gd name="connsiteY12" fmla="*/ 364985 h 823436"/>
                <a:gd name="connsiteX13" fmla="*/ -630 w 486584"/>
                <a:gd name="connsiteY13" fmla="*/ 317360 h 823436"/>
                <a:gd name="connsiteX14" fmla="*/ -630 w 486584"/>
                <a:gd name="connsiteY14" fmla="*/ 281069 h 823436"/>
                <a:gd name="connsiteX15" fmla="*/ -630 w 486584"/>
                <a:gd name="connsiteY15" fmla="*/ 183057 h 823436"/>
                <a:gd name="connsiteX16" fmla="*/ -630 w 486584"/>
                <a:gd name="connsiteY16" fmla="*/ 134670 h 823436"/>
                <a:gd name="connsiteX17" fmla="*/ -630 w 486584"/>
                <a:gd name="connsiteY17" fmla="*/ 101047 h 823436"/>
                <a:gd name="connsiteX18" fmla="*/ -630 w 486584"/>
                <a:gd name="connsiteY18" fmla="*/ 90474 h 823436"/>
                <a:gd name="connsiteX19" fmla="*/ -630 w 486584"/>
                <a:gd name="connsiteY19" fmla="*/ 65519 h 823436"/>
                <a:gd name="connsiteX20" fmla="*/ 68236 w 486584"/>
                <a:gd name="connsiteY20" fmla="*/ -1156 h 823436"/>
                <a:gd name="connsiteX21" fmla="*/ 415137 w 486584"/>
                <a:gd name="connsiteY21" fmla="*/ -1156 h 823436"/>
                <a:gd name="connsiteX22" fmla="*/ 484955 w 486584"/>
                <a:gd name="connsiteY22" fmla="*/ 65519 h 823436"/>
                <a:gd name="connsiteX23" fmla="*/ 484955 w 486584"/>
                <a:gd name="connsiteY23" fmla="*/ 90474 h 823436"/>
                <a:gd name="connsiteX24" fmla="*/ 484955 w 486584"/>
                <a:gd name="connsiteY24" fmla="*/ 101047 h 823436"/>
                <a:gd name="connsiteX25" fmla="*/ 484955 w 486584"/>
                <a:gd name="connsiteY25" fmla="*/ 183057 h 823436"/>
                <a:gd name="connsiteX26" fmla="*/ 484955 w 486584"/>
                <a:gd name="connsiteY26" fmla="*/ 281069 h 823436"/>
                <a:gd name="connsiteX27" fmla="*/ 484955 w 486584"/>
                <a:gd name="connsiteY27" fmla="*/ 317360 h 823436"/>
                <a:gd name="connsiteX28" fmla="*/ 484955 w 486584"/>
                <a:gd name="connsiteY28" fmla="*/ 364985 h 823436"/>
                <a:gd name="connsiteX29" fmla="*/ 484955 w 486584"/>
                <a:gd name="connsiteY29" fmla="*/ 375081 h 823436"/>
                <a:gd name="connsiteX30" fmla="*/ 483812 w 486584"/>
                <a:gd name="connsiteY30" fmla="*/ 407180 h 823436"/>
                <a:gd name="connsiteX31" fmla="*/ 399039 w 486584"/>
                <a:gd name="connsiteY31" fmla="*/ 469379 h 823436"/>
                <a:gd name="connsiteX32" fmla="*/ 399039 w 486584"/>
                <a:gd name="connsiteY32" fmla="*/ 490429 h 823436"/>
                <a:gd name="connsiteX33" fmla="*/ 399039 w 486584"/>
                <a:gd name="connsiteY33" fmla="*/ 547579 h 823436"/>
                <a:gd name="connsiteX34" fmla="*/ 399039 w 486584"/>
                <a:gd name="connsiteY34" fmla="*/ 573772 h 823436"/>
                <a:gd name="connsiteX35" fmla="*/ 399039 w 486584"/>
                <a:gd name="connsiteY35" fmla="*/ 706361 h 823436"/>
                <a:gd name="connsiteX36" fmla="*/ 399039 w 486584"/>
                <a:gd name="connsiteY36" fmla="*/ 720267 h 823436"/>
                <a:gd name="connsiteX37" fmla="*/ 399039 w 486584"/>
                <a:gd name="connsiteY37" fmla="*/ 738746 h 823436"/>
                <a:gd name="connsiteX38" fmla="*/ 383324 w 486584"/>
                <a:gd name="connsiteY38" fmla="*/ 793706 h 823436"/>
                <a:gd name="connsiteX39" fmla="*/ 328173 w 486584"/>
                <a:gd name="connsiteY39" fmla="*/ 822281 h 823436"/>
                <a:gd name="connsiteX40" fmla="*/ 113861 w 486584"/>
                <a:gd name="connsiteY40" fmla="*/ 438804 h 823436"/>
                <a:gd name="connsiteX41" fmla="*/ 113861 w 486584"/>
                <a:gd name="connsiteY41" fmla="*/ 490524 h 823436"/>
                <a:gd name="connsiteX42" fmla="*/ 113861 w 486584"/>
                <a:gd name="connsiteY42" fmla="*/ 547674 h 823436"/>
                <a:gd name="connsiteX43" fmla="*/ 113861 w 486584"/>
                <a:gd name="connsiteY43" fmla="*/ 573868 h 823436"/>
                <a:gd name="connsiteX44" fmla="*/ 113861 w 486584"/>
                <a:gd name="connsiteY44" fmla="*/ 706742 h 823436"/>
                <a:gd name="connsiteX45" fmla="*/ 113861 w 486584"/>
                <a:gd name="connsiteY45" fmla="*/ 719791 h 823436"/>
                <a:gd name="connsiteX46" fmla="*/ 113861 w 486584"/>
                <a:gd name="connsiteY46" fmla="*/ 740175 h 823436"/>
                <a:gd name="connsiteX47" fmla="*/ 123386 w 486584"/>
                <a:gd name="connsiteY47" fmla="*/ 775703 h 823436"/>
                <a:gd name="connsiteX48" fmla="*/ 157009 w 486584"/>
                <a:gd name="connsiteY48" fmla="*/ 794181 h 823436"/>
                <a:gd name="connsiteX49" fmla="*/ 328459 w 486584"/>
                <a:gd name="connsiteY49" fmla="*/ 794181 h 823436"/>
                <a:gd name="connsiteX50" fmla="*/ 361987 w 486584"/>
                <a:gd name="connsiteY50" fmla="*/ 775798 h 823436"/>
                <a:gd name="connsiteX51" fmla="*/ 371512 w 486584"/>
                <a:gd name="connsiteY51" fmla="*/ 740175 h 823436"/>
                <a:gd name="connsiteX52" fmla="*/ 371512 w 486584"/>
                <a:gd name="connsiteY52" fmla="*/ 719791 h 823436"/>
                <a:gd name="connsiteX53" fmla="*/ 371512 w 486584"/>
                <a:gd name="connsiteY53" fmla="*/ 706742 h 823436"/>
                <a:gd name="connsiteX54" fmla="*/ 371512 w 486584"/>
                <a:gd name="connsiteY54" fmla="*/ 573868 h 823436"/>
                <a:gd name="connsiteX55" fmla="*/ 371512 w 486584"/>
                <a:gd name="connsiteY55" fmla="*/ 547674 h 823436"/>
                <a:gd name="connsiteX56" fmla="*/ 371512 w 486584"/>
                <a:gd name="connsiteY56" fmla="*/ 490524 h 823436"/>
                <a:gd name="connsiteX57" fmla="*/ 371512 w 486584"/>
                <a:gd name="connsiteY57" fmla="*/ 438423 h 823436"/>
                <a:gd name="connsiteX58" fmla="*/ 387228 w 486584"/>
                <a:gd name="connsiteY58" fmla="*/ 440042 h 823436"/>
                <a:gd name="connsiteX59" fmla="*/ 456761 w 486584"/>
                <a:gd name="connsiteY59" fmla="*/ 401942 h 823436"/>
                <a:gd name="connsiteX60" fmla="*/ 457427 w 486584"/>
                <a:gd name="connsiteY60" fmla="*/ 376129 h 823436"/>
                <a:gd name="connsiteX61" fmla="*/ 457427 w 486584"/>
                <a:gd name="connsiteY61" fmla="*/ 365270 h 823436"/>
                <a:gd name="connsiteX62" fmla="*/ 457427 w 486584"/>
                <a:gd name="connsiteY62" fmla="*/ 316979 h 823436"/>
                <a:gd name="connsiteX63" fmla="*/ 457427 w 486584"/>
                <a:gd name="connsiteY63" fmla="*/ 280974 h 823436"/>
                <a:gd name="connsiteX64" fmla="*/ 457427 w 486584"/>
                <a:gd name="connsiteY64" fmla="*/ 182772 h 823436"/>
                <a:gd name="connsiteX65" fmla="*/ 457427 w 486584"/>
                <a:gd name="connsiteY65" fmla="*/ 100857 h 823436"/>
                <a:gd name="connsiteX66" fmla="*/ 457427 w 486584"/>
                <a:gd name="connsiteY66" fmla="*/ 89140 h 823436"/>
                <a:gd name="connsiteX67" fmla="*/ 457427 w 486584"/>
                <a:gd name="connsiteY67" fmla="*/ 68852 h 823436"/>
                <a:gd name="connsiteX68" fmla="*/ 415423 w 486584"/>
                <a:gd name="connsiteY68" fmla="*/ 27419 h 823436"/>
                <a:gd name="connsiteX69" fmla="*/ 69665 w 486584"/>
                <a:gd name="connsiteY69" fmla="*/ 27419 h 823436"/>
                <a:gd name="connsiteX70" fmla="*/ 27659 w 486584"/>
                <a:gd name="connsiteY70" fmla="*/ 68852 h 823436"/>
                <a:gd name="connsiteX71" fmla="*/ 27659 w 486584"/>
                <a:gd name="connsiteY71" fmla="*/ 89140 h 823436"/>
                <a:gd name="connsiteX72" fmla="*/ 27659 w 486584"/>
                <a:gd name="connsiteY72" fmla="*/ 100857 h 823436"/>
                <a:gd name="connsiteX73" fmla="*/ 27659 w 486584"/>
                <a:gd name="connsiteY73" fmla="*/ 134479 h 823436"/>
                <a:gd name="connsiteX74" fmla="*/ 27659 w 486584"/>
                <a:gd name="connsiteY74" fmla="*/ 182772 h 823436"/>
                <a:gd name="connsiteX75" fmla="*/ 27659 w 486584"/>
                <a:gd name="connsiteY75" fmla="*/ 280974 h 823436"/>
                <a:gd name="connsiteX76" fmla="*/ 27659 w 486584"/>
                <a:gd name="connsiteY76" fmla="*/ 316979 h 823436"/>
                <a:gd name="connsiteX77" fmla="*/ 27659 w 486584"/>
                <a:gd name="connsiteY77" fmla="*/ 365270 h 823436"/>
                <a:gd name="connsiteX78" fmla="*/ 27659 w 486584"/>
                <a:gd name="connsiteY78" fmla="*/ 376129 h 823436"/>
                <a:gd name="connsiteX79" fmla="*/ 28327 w 486584"/>
                <a:gd name="connsiteY79" fmla="*/ 401942 h 823436"/>
                <a:gd name="connsiteX80" fmla="*/ 97858 w 486584"/>
                <a:gd name="connsiteY80" fmla="*/ 440042 h 82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86584" h="823436">
                  <a:moveTo>
                    <a:pt x="328173" y="822281"/>
                  </a:moveTo>
                  <a:lnTo>
                    <a:pt x="156723" y="822281"/>
                  </a:lnTo>
                  <a:cubicBezTo>
                    <a:pt x="134815" y="821804"/>
                    <a:pt x="114242" y="811231"/>
                    <a:pt x="101098" y="793706"/>
                  </a:cubicBezTo>
                  <a:cubicBezTo>
                    <a:pt x="88619" y="778275"/>
                    <a:pt x="82905" y="758462"/>
                    <a:pt x="85286" y="738746"/>
                  </a:cubicBezTo>
                  <a:cubicBezTo>
                    <a:pt x="85286" y="732745"/>
                    <a:pt x="85286" y="726649"/>
                    <a:pt x="85286" y="720267"/>
                  </a:cubicBezTo>
                  <a:cubicBezTo>
                    <a:pt x="85286" y="715600"/>
                    <a:pt x="85286" y="710742"/>
                    <a:pt x="85286" y="706361"/>
                  </a:cubicBezTo>
                  <a:cubicBezTo>
                    <a:pt x="85762" y="662165"/>
                    <a:pt x="85286" y="617207"/>
                    <a:pt x="85286" y="573772"/>
                  </a:cubicBezTo>
                  <a:lnTo>
                    <a:pt x="85286" y="547579"/>
                  </a:lnTo>
                  <a:cubicBezTo>
                    <a:pt x="85286" y="528529"/>
                    <a:pt x="85286" y="509479"/>
                    <a:pt x="85286" y="490429"/>
                  </a:cubicBezTo>
                  <a:lnTo>
                    <a:pt x="85286" y="469379"/>
                  </a:lnTo>
                  <a:cubicBezTo>
                    <a:pt x="47186" y="468331"/>
                    <a:pt x="8229" y="449757"/>
                    <a:pt x="418" y="407180"/>
                  </a:cubicBezTo>
                  <a:cubicBezTo>
                    <a:pt x="-1106" y="396512"/>
                    <a:pt x="-1487" y="385749"/>
                    <a:pt x="-630" y="375081"/>
                  </a:cubicBezTo>
                  <a:cubicBezTo>
                    <a:pt x="-630" y="371652"/>
                    <a:pt x="-630" y="368319"/>
                    <a:pt x="-630" y="364985"/>
                  </a:cubicBezTo>
                  <a:cubicBezTo>
                    <a:pt x="-630" y="349078"/>
                    <a:pt x="-630" y="333171"/>
                    <a:pt x="-630" y="317360"/>
                  </a:cubicBezTo>
                  <a:cubicBezTo>
                    <a:pt x="-630" y="305263"/>
                    <a:pt x="-630" y="293166"/>
                    <a:pt x="-630" y="281069"/>
                  </a:cubicBezTo>
                  <a:cubicBezTo>
                    <a:pt x="-630" y="248399"/>
                    <a:pt x="-630" y="215728"/>
                    <a:pt x="-630" y="183057"/>
                  </a:cubicBezTo>
                  <a:cubicBezTo>
                    <a:pt x="-630" y="166960"/>
                    <a:pt x="-630" y="150768"/>
                    <a:pt x="-630" y="134670"/>
                  </a:cubicBezTo>
                  <a:lnTo>
                    <a:pt x="-630" y="101047"/>
                  </a:lnTo>
                  <a:cubicBezTo>
                    <a:pt x="-630" y="97618"/>
                    <a:pt x="-630" y="94094"/>
                    <a:pt x="-630" y="90474"/>
                  </a:cubicBezTo>
                  <a:cubicBezTo>
                    <a:pt x="-1296" y="82187"/>
                    <a:pt x="-1296" y="73805"/>
                    <a:pt x="-630" y="65519"/>
                  </a:cubicBezTo>
                  <a:cubicBezTo>
                    <a:pt x="3085" y="29514"/>
                    <a:pt x="32137" y="1415"/>
                    <a:pt x="68236" y="-1156"/>
                  </a:cubicBezTo>
                  <a:lnTo>
                    <a:pt x="415137" y="-1156"/>
                  </a:lnTo>
                  <a:cubicBezTo>
                    <a:pt x="451522" y="1129"/>
                    <a:pt x="480955" y="29229"/>
                    <a:pt x="484955" y="65519"/>
                  </a:cubicBezTo>
                  <a:cubicBezTo>
                    <a:pt x="485622" y="73805"/>
                    <a:pt x="485622" y="82187"/>
                    <a:pt x="484955" y="90474"/>
                  </a:cubicBezTo>
                  <a:cubicBezTo>
                    <a:pt x="484955" y="94094"/>
                    <a:pt x="484955" y="97618"/>
                    <a:pt x="484955" y="101047"/>
                  </a:cubicBezTo>
                  <a:lnTo>
                    <a:pt x="484955" y="183057"/>
                  </a:lnTo>
                  <a:cubicBezTo>
                    <a:pt x="484955" y="215728"/>
                    <a:pt x="484955" y="248399"/>
                    <a:pt x="484955" y="281069"/>
                  </a:cubicBezTo>
                  <a:cubicBezTo>
                    <a:pt x="484955" y="293166"/>
                    <a:pt x="484955" y="305263"/>
                    <a:pt x="484955" y="317360"/>
                  </a:cubicBezTo>
                  <a:cubicBezTo>
                    <a:pt x="484955" y="333266"/>
                    <a:pt x="484955" y="349173"/>
                    <a:pt x="484955" y="364985"/>
                  </a:cubicBezTo>
                  <a:cubicBezTo>
                    <a:pt x="484955" y="368319"/>
                    <a:pt x="484955" y="371652"/>
                    <a:pt x="484955" y="375081"/>
                  </a:cubicBezTo>
                  <a:cubicBezTo>
                    <a:pt x="485717" y="385749"/>
                    <a:pt x="485336" y="396512"/>
                    <a:pt x="483812" y="407180"/>
                  </a:cubicBezTo>
                  <a:cubicBezTo>
                    <a:pt x="476097" y="449757"/>
                    <a:pt x="437044" y="468331"/>
                    <a:pt x="399039" y="469379"/>
                  </a:cubicBezTo>
                  <a:lnTo>
                    <a:pt x="399039" y="490429"/>
                  </a:lnTo>
                  <a:cubicBezTo>
                    <a:pt x="399039" y="509479"/>
                    <a:pt x="399039" y="528529"/>
                    <a:pt x="399039" y="547579"/>
                  </a:cubicBezTo>
                  <a:lnTo>
                    <a:pt x="399039" y="573772"/>
                  </a:lnTo>
                  <a:cubicBezTo>
                    <a:pt x="399039" y="617207"/>
                    <a:pt x="399039" y="662165"/>
                    <a:pt x="399039" y="706361"/>
                  </a:cubicBezTo>
                  <a:cubicBezTo>
                    <a:pt x="399039" y="710933"/>
                    <a:pt x="399039" y="715886"/>
                    <a:pt x="399039" y="720267"/>
                  </a:cubicBezTo>
                  <a:cubicBezTo>
                    <a:pt x="399039" y="726649"/>
                    <a:pt x="399039" y="732745"/>
                    <a:pt x="399039" y="738746"/>
                  </a:cubicBezTo>
                  <a:cubicBezTo>
                    <a:pt x="401516" y="758462"/>
                    <a:pt x="395801" y="778275"/>
                    <a:pt x="383324" y="793706"/>
                  </a:cubicBezTo>
                  <a:cubicBezTo>
                    <a:pt x="370274" y="811136"/>
                    <a:pt x="349986" y="821613"/>
                    <a:pt x="328173" y="822281"/>
                  </a:cubicBezTo>
                  <a:close/>
                  <a:moveTo>
                    <a:pt x="113861" y="438804"/>
                  </a:moveTo>
                  <a:lnTo>
                    <a:pt x="113861" y="490524"/>
                  </a:lnTo>
                  <a:cubicBezTo>
                    <a:pt x="113861" y="509574"/>
                    <a:pt x="113861" y="528624"/>
                    <a:pt x="113861" y="547674"/>
                  </a:cubicBezTo>
                  <a:lnTo>
                    <a:pt x="113861" y="573868"/>
                  </a:lnTo>
                  <a:cubicBezTo>
                    <a:pt x="113861" y="617398"/>
                    <a:pt x="113861" y="662451"/>
                    <a:pt x="113861" y="706742"/>
                  </a:cubicBezTo>
                  <a:cubicBezTo>
                    <a:pt x="113861" y="711123"/>
                    <a:pt x="113861" y="715504"/>
                    <a:pt x="113861" y="719791"/>
                  </a:cubicBezTo>
                  <a:cubicBezTo>
                    <a:pt x="113861" y="726458"/>
                    <a:pt x="113861" y="733221"/>
                    <a:pt x="113861" y="740175"/>
                  </a:cubicBezTo>
                  <a:cubicBezTo>
                    <a:pt x="111955" y="752843"/>
                    <a:pt x="115385" y="765701"/>
                    <a:pt x="123386" y="775703"/>
                  </a:cubicBezTo>
                  <a:cubicBezTo>
                    <a:pt x="131101" y="786751"/>
                    <a:pt x="143579" y="793515"/>
                    <a:pt x="157009" y="794181"/>
                  </a:cubicBezTo>
                  <a:lnTo>
                    <a:pt x="328459" y="794181"/>
                  </a:lnTo>
                  <a:cubicBezTo>
                    <a:pt x="341889" y="793610"/>
                    <a:pt x="354272" y="786751"/>
                    <a:pt x="361987" y="775798"/>
                  </a:cubicBezTo>
                  <a:cubicBezTo>
                    <a:pt x="369988" y="765797"/>
                    <a:pt x="373417" y="752843"/>
                    <a:pt x="371512" y="740175"/>
                  </a:cubicBezTo>
                  <a:cubicBezTo>
                    <a:pt x="371512" y="733221"/>
                    <a:pt x="371512" y="726458"/>
                    <a:pt x="371512" y="719791"/>
                  </a:cubicBezTo>
                  <a:cubicBezTo>
                    <a:pt x="371512" y="715504"/>
                    <a:pt x="371512" y="711123"/>
                    <a:pt x="371512" y="706742"/>
                  </a:cubicBezTo>
                  <a:cubicBezTo>
                    <a:pt x="371512" y="662451"/>
                    <a:pt x="371512" y="617398"/>
                    <a:pt x="371512" y="573868"/>
                  </a:cubicBezTo>
                  <a:lnTo>
                    <a:pt x="371512" y="547674"/>
                  </a:lnTo>
                  <a:cubicBezTo>
                    <a:pt x="371512" y="528624"/>
                    <a:pt x="371512" y="509574"/>
                    <a:pt x="371512" y="490524"/>
                  </a:cubicBezTo>
                  <a:lnTo>
                    <a:pt x="371512" y="438423"/>
                  </a:lnTo>
                  <a:lnTo>
                    <a:pt x="387228" y="440042"/>
                  </a:lnTo>
                  <a:cubicBezTo>
                    <a:pt x="416851" y="443090"/>
                    <a:pt x="451142" y="432422"/>
                    <a:pt x="456761" y="401942"/>
                  </a:cubicBezTo>
                  <a:cubicBezTo>
                    <a:pt x="457904" y="393369"/>
                    <a:pt x="458095" y="384701"/>
                    <a:pt x="457427" y="376129"/>
                  </a:cubicBezTo>
                  <a:cubicBezTo>
                    <a:pt x="457427" y="372414"/>
                    <a:pt x="457427" y="368794"/>
                    <a:pt x="457427" y="365270"/>
                  </a:cubicBezTo>
                  <a:cubicBezTo>
                    <a:pt x="457427" y="349173"/>
                    <a:pt x="457427" y="333075"/>
                    <a:pt x="457427" y="316979"/>
                  </a:cubicBezTo>
                  <a:cubicBezTo>
                    <a:pt x="457427" y="304977"/>
                    <a:pt x="457427" y="292976"/>
                    <a:pt x="457427" y="280974"/>
                  </a:cubicBezTo>
                  <a:cubicBezTo>
                    <a:pt x="457427" y="248209"/>
                    <a:pt x="457427" y="215537"/>
                    <a:pt x="457427" y="182772"/>
                  </a:cubicBezTo>
                  <a:lnTo>
                    <a:pt x="457427" y="100857"/>
                  </a:lnTo>
                  <a:cubicBezTo>
                    <a:pt x="457427" y="97047"/>
                    <a:pt x="457427" y="93141"/>
                    <a:pt x="457427" y="89140"/>
                  </a:cubicBezTo>
                  <a:cubicBezTo>
                    <a:pt x="457999" y="82378"/>
                    <a:pt x="457999" y="75616"/>
                    <a:pt x="457427" y="68852"/>
                  </a:cubicBezTo>
                  <a:cubicBezTo>
                    <a:pt x="455237" y="46755"/>
                    <a:pt x="437616" y="29324"/>
                    <a:pt x="415423" y="27419"/>
                  </a:cubicBezTo>
                  <a:lnTo>
                    <a:pt x="69665" y="27419"/>
                  </a:lnTo>
                  <a:cubicBezTo>
                    <a:pt x="47472" y="29324"/>
                    <a:pt x="29850" y="46755"/>
                    <a:pt x="27659" y="68852"/>
                  </a:cubicBezTo>
                  <a:cubicBezTo>
                    <a:pt x="27088" y="75616"/>
                    <a:pt x="27088" y="82378"/>
                    <a:pt x="27659" y="89140"/>
                  </a:cubicBezTo>
                  <a:cubicBezTo>
                    <a:pt x="27659" y="93141"/>
                    <a:pt x="27659" y="97047"/>
                    <a:pt x="27659" y="100857"/>
                  </a:cubicBezTo>
                  <a:lnTo>
                    <a:pt x="27659" y="134479"/>
                  </a:lnTo>
                  <a:cubicBezTo>
                    <a:pt x="27659" y="150577"/>
                    <a:pt x="27659" y="166674"/>
                    <a:pt x="27659" y="182772"/>
                  </a:cubicBezTo>
                  <a:cubicBezTo>
                    <a:pt x="27659" y="215537"/>
                    <a:pt x="27659" y="248209"/>
                    <a:pt x="27659" y="280974"/>
                  </a:cubicBezTo>
                  <a:cubicBezTo>
                    <a:pt x="27659" y="292976"/>
                    <a:pt x="27659" y="304977"/>
                    <a:pt x="27659" y="316979"/>
                  </a:cubicBezTo>
                  <a:cubicBezTo>
                    <a:pt x="27659" y="333075"/>
                    <a:pt x="27659" y="349173"/>
                    <a:pt x="27659" y="365270"/>
                  </a:cubicBezTo>
                  <a:cubicBezTo>
                    <a:pt x="27659" y="368794"/>
                    <a:pt x="27659" y="372414"/>
                    <a:pt x="27659" y="376129"/>
                  </a:cubicBezTo>
                  <a:cubicBezTo>
                    <a:pt x="26993" y="384701"/>
                    <a:pt x="27184" y="393369"/>
                    <a:pt x="28327" y="401942"/>
                  </a:cubicBezTo>
                  <a:cubicBezTo>
                    <a:pt x="33851" y="432612"/>
                    <a:pt x="68236" y="443280"/>
                    <a:pt x="97858" y="440042"/>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7056BBF-CF52-45AF-9D31-1CA3B21D98D8}"/>
                </a:ext>
              </a:extLst>
            </p:cNvPr>
            <p:cNvSpPr/>
            <p:nvPr/>
          </p:nvSpPr>
          <p:spPr>
            <a:xfrm>
              <a:off x="6191534" y="2847879"/>
              <a:ext cx="309372" cy="309372"/>
            </a:xfrm>
            <a:custGeom>
              <a:avLst/>
              <a:gdLst>
                <a:gd name="connsiteX0" fmla="*/ 153558 w 309372"/>
                <a:gd name="connsiteY0" fmla="*/ 308217 h 309372"/>
                <a:gd name="connsiteX1" fmla="*/ -1129 w 309372"/>
                <a:gd name="connsiteY1" fmla="*/ 153531 h 309372"/>
                <a:gd name="connsiteX2" fmla="*/ 153558 w 309372"/>
                <a:gd name="connsiteY2" fmla="*/ -1156 h 309372"/>
                <a:gd name="connsiteX3" fmla="*/ 308244 w 309372"/>
                <a:gd name="connsiteY3" fmla="*/ 153531 h 309372"/>
                <a:gd name="connsiteX4" fmla="*/ 308244 w 309372"/>
                <a:gd name="connsiteY4" fmla="*/ 153625 h 309372"/>
                <a:gd name="connsiteX5" fmla="*/ 153558 w 309372"/>
                <a:gd name="connsiteY5" fmla="*/ 308217 h 309372"/>
                <a:gd name="connsiteX6" fmla="*/ 153558 w 309372"/>
                <a:gd name="connsiteY6" fmla="*/ 27514 h 309372"/>
                <a:gd name="connsiteX7" fmla="*/ 27446 w 309372"/>
                <a:gd name="connsiteY7" fmla="*/ 153625 h 309372"/>
                <a:gd name="connsiteX8" fmla="*/ 153558 w 309372"/>
                <a:gd name="connsiteY8" fmla="*/ 279737 h 309372"/>
                <a:gd name="connsiteX9" fmla="*/ 279669 w 309372"/>
                <a:gd name="connsiteY9" fmla="*/ 153625 h 309372"/>
                <a:gd name="connsiteX10" fmla="*/ 153558 w 309372"/>
                <a:gd name="connsiteY10" fmla="*/ 27514 h 3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372" h="309372">
                  <a:moveTo>
                    <a:pt x="153558" y="308217"/>
                  </a:moveTo>
                  <a:cubicBezTo>
                    <a:pt x="68118" y="308217"/>
                    <a:pt x="-1129" y="238970"/>
                    <a:pt x="-1129" y="153531"/>
                  </a:cubicBezTo>
                  <a:cubicBezTo>
                    <a:pt x="-1129" y="68090"/>
                    <a:pt x="68118" y="-1156"/>
                    <a:pt x="153558" y="-1156"/>
                  </a:cubicBezTo>
                  <a:cubicBezTo>
                    <a:pt x="238997" y="-1156"/>
                    <a:pt x="308244" y="68090"/>
                    <a:pt x="308244" y="153531"/>
                  </a:cubicBezTo>
                  <a:cubicBezTo>
                    <a:pt x="308244" y="153531"/>
                    <a:pt x="308244" y="153625"/>
                    <a:pt x="308244" y="153625"/>
                  </a:cubicBezTo>
                  <a:cubicBezTo>
                    <a:pt x="308148" y="238970"/>
                    <a:pt x="238901" y="308121"/>
                    <a:pt x="153558" y="308217"/>
                  </a:cubicBezTo>
                  <a:close/>
                  <a:moveTo>
                    <a:pt x="153558" y="27514"/>
                  </a:moveTo>
                  <a:cubicBezTo>
                    <a:pt x="83929" y="27514"/>
                    <a:pt x="27446" y="83998"/>
                    <a:pt x="27446" y="153625"/>
                  </a:cubicBezTo>
                  <a:cubicBezTo>
                    <a:pt x="27446" y="223253"/>
                    <a:pt x="83929" y="279737"/>
                    <a:pt x="153558" y="279737"/>
                  </a:cubicBezTo>
                  <a:cubicBezTo>
                    <a:pt x="223185" y="279737"/>
                    <a:pt x="279669" y="223253"/>
                    <a:pt x="279669" y="153625"/>
                  </a:cubicBezTo>
                  <a:cubicBezTo>
                    <a:pt x="279573" y="83998"/>
                    <a:pt x="223185" y="27609"/>
                    <a:pt x="153558" y="27514"/>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E9100BB-E40A-426C-BEBB-E28B771E5742}"/>
                </a:ext>
              </a:extLst>
            </p:cNvPr>
            <p:cNvSpPr/>
            <p:nvPr/>
          </p:nvSpPr>
          <p:spPr>
            <a:xfrm>
              <a:off x="5605462" y="3064288"/>
              <a:ext cx="627221" cy="945260"/>
            </a:xfrm>
            <a:custGeom>
              <a:avLst/>
              <a:gdLst>
                <a:gd name="connsiteX0" fmla="*/ 611804 w 627221"/>
                <a:gd name="connsiteY0" fmla="*/ 944104 h 945260"/>
                <a:gd name="connsiteX1" fmla="*/ 127458 w 627221"/>
                <a:gd name="connsiteY1" fmla="*/ 944104 h 945260"/>
                <a:gd name="connsiteX2" fmla="*/ -1129 w 627221"/>
                <a:gd name="connsiteY2" fmla="*/ 815517 h 945260"/>
                <a:gd name="connsiteX3" fmla="*/ -1129 w 627221"/>
                <a:gd name="connsiteY3" fmla="*/ 127431 h 945260"/>
                <a:gd name="connsiteX4" fmla="*/ 127458 w 627221"/>
                <a:gd name="connsiteY4" fmla="*/ -1156 h 945260"/>
                <a:gd name="connsiteX5" fmla="*/ 611804 w 627221"/>
                <a:gd name="connsiteY5" fmla="*/ -1156 h 945260"/>
                <a:gd name="connsiteX6" fmla="*/ 626092 w 627221"/>
                <a:gd name="connsiteY6" fmla="*/ 13131 h 945260"/>
                <a:gd name="connsiteX7" fmla="*/ 611804 w 627221"/>
                <a:gd name="connsiteY7" fmla="*/ 27419 h 945260"/>
                <a:gd name="connsiteX8" fmla="*/ 127458 w 627221"/>
                <a:gd name="connsiteY8" fmla="*/ 27419 h 945260"/>
                <a:gd name="connsiteX9" fmla="*/ 27446 w 627221"/>
                <a:gd name="connsiteY9" fmla="*/ 127431 h 945260"/>
                <a:gd name="connsiteX10" fmla="*/ 27446 w 627221"/>
                <a:gd name="connsiteY10" fmla="*/ 815517 h 945260"/>
                <a:gd name="connsiteX11" fmla="*/ 127458 w 627221"/>
                <a:gd name="connsiteY11" fmla="*/ 915529 h 945260"/>
                <a:gd name="connsiteX12" fmla="*/ 611804 w 627221"/>
                <a:gd name="connsiteY12" fmla="*/ 915529 h 945260"/>
                <a:gd name="connsiteX13" fmla="*/ 626092 w 627221"/>
                <a:gd name="connsiteY13" fmla="*/ 929817 h 945260"/>
                <a:gd name="connsiteX14" fmla="*/ 611804 w 627221"/>
                <a:gd name="connsiteY14" fmla="*/ 944104 h 9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221" h="945260">
                  <a:moveTo>
                    <a:pt x="611804" y="944104"/>
                  </a:moveTo>
                  <a:lnTo>
                    <a:pt x="127458" y="944104"/>
                  </a:lnTo>
                  <a:cubicBezTo>
                    <a:pt x="56496" y="944009"/>
                    <a:pt x="-1034" y="886478"/>
                    <a:pt x="-1129" y="815517"/>
                  </a:cubicBezTo>
                  <a:lnTo>
                    <a:pt x="-1129" y="127431"/>
                  </a:lnTo>
                  <a:cubicBezTo>
                    <a:pt x="-1034" y="56469"/>
                    <a:pt x="56496" y="-1061"/>
                    <a:pt x="127458" y="-1156"/>
                  </a:cubicBezTo>
                  <a:lnTo>
                    <a:pt x="611804" y="-1156"/>
                  </a:lnTo>
                  <a:cubicBezTo>
                    <a:pt x="619709" y="-1156"/>
                    <a:pt x="626092" y="5225"/>
                    <a:pt x="626092" y="13131"/>
                  </a:cubicBezTo>
                  <a:cubicBezTo>
                    <a:pt x="626092" y="21036"/>
                    <a:pt x="619709" y="27419"/>
                    <a:pt x="611804" y="27419"/>
                  </a:cubicBezTo>
                  <a:lnTo>
                    <a:pt x="127458" y="27419"/>
                  </a:lnTo>
                  <a:cubicBezTo>
                    <a:pt x="72213" y="27514"/>
                    <a:pt x="27541" y="72186"/>
                    <a:pt x="27446" y="127431"/>
                  </a:cubicBezTo>
                  <a:lnTo>
                    <a:pt x="27446" y="815517"/>
                  </a:lnTo>
                  <a:cubicBezTo>
                    <a:pt x="27541" y="870761"/>
                    <a:pt x="72213" y="915434"/>
                    <a:pt x="127458" y="915529"/>
                  </a:cubicBezTo>
                  <a:lnTo>
                    <a:pt x="611804" y="915529"/>
                  </a:lnTo>
                  <a:cubicBezTo>
                    <a:pt x="619709" y="915529"/>
                    <a:pt x="626092" y="921910"/>
                    <a:pt x="626092" y="929817"/>
                  </a:cubicBezTo>
                  <a:cubicBezTo>
                    <a:pt x="626092" y="937722"/>
                    <a:pt x="619709" y="944104"/>
                    <a:pt x="611804" y="9441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4D0268E-5C82-4308-B49B-5B402B9C698D}"/>
                </a:ext>
              </a:extLst>
            </p:cNvPr>
            <p:cNvSpPr/>
            <p:nvPr/>
          </p:nvSpPr>
          <p:spPr>
            <a:xfrm>
              <a:off x="5653128" y="3184553"/>
              <a:ext cx="109531" cy="99666"/>
            </a:xfrm>
            <a:custGeom>
              <a:avLst/>
              <a:gdLst>
                <a:gd name="connsiteX0" fmla="*/ 29977 w 109531"/>
                <a:gd name="connsiteY0" fmla="*/ 98510 h 99666"/>
                <a:gd name="connsiteX1" fmla="*/ 1402 w 109531"/>
                <a:gd name="connsiteY1" fmla="*/ 57456 h 99666"/>
                <a:gd name="connsiteX2" fmla="*/ 5021 w 109531"/>
                <a:gd name="connsiteY2" fmla="*/ 37549 h 99666"/>
                <a:gd name="connsiteX3" fmla="*/ 24738 w 109531"/>
                <a:gd name="connsiteY3" fmla="*/ 41169 h 99666"/>
                <a:gd name="connsiteX4" fmla="*/ 24833 w 109531"/>
                <a:gd name="connsiteY4" fmla="*/ 41264 h 99666"/>
                <a:gd name="connsiteX5" fmla="*/ 33691 w 109531"/>
                <a:gd name="connsiteY5" fmla="*/ 53932 h 99666"/>
                <a:gd name="connsiteX6" fmla="*/ 83603 w 109531"/>
                <a:gd name="connsiteY6" fmla="*/ 3450 h 99666"/>
                <a:gd name="connsiteX7" fmla="*/ 103796 w 109531"/>
                <a:gd name="connsiteY7" fmla="*/ 2688 h 99666"/>
                <a:gd name="connsiteX8" fmla="*/ 104557 w 109531"/>
                <a:gd name="connsiteY8" fmla="*/ 22882 h 99666"/>
                <a:gd name="connsiteX9" fmla="*/ 103890 w 109531"/>
                <a:gd name="connsiteY9" fmla="*/ 23548 h 9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1" h="99666">
                  <a:moveTo>
                    <a:pt x="29977" y="98510"/>
                  </a:moveTo>
                  <a:lnTo>
                    <a:pt x="1402" y="57456"/>
                  </a:lnTo>
                  <a:cubicBezTo>
                    <a:pt x="-3076" y="50980"/>
                    <a:pt x="-1456" y="42026"/>
                    <a:pt x="5021" y="37549"/>
                  </a:cubicBezTo>
                  <a:cubicBezTo>
                    <a:pt x="11498" y="33073"/>
                    <a:pt x="20356" y="34693"/>
                    <a:pt x="24738" y="41169"/>
                  </a:cubicBezTo>
                  <a:cubicBezTo>
                    <a:pt x="24833" y="41169"/>
                    <a:pt x="24833" y="41264"/>
                    <a:pt x="24833" y="41264"/>
                  </a:cubicBezTo>
                  <a:lnTo>
                    <a:pt x="33691" y="53932"/>
                  </a:lnTo>
                  <a:lnTo>
                    <a:pt x="83603" y="3450"/>
                  </a:lnTo>
                  <a:cubicBezTo>
                    <a:pt x="88936" y="-2360"/>
                    <a:pt x="97984" y="-2741"/>
                    <a:pt x="103796" y="2688"/>
                  </a:cubicBezTo>
                  <a:cubicBezTo>
                    <a:pt x="109606" y="8022"/>
                    <a:pt x="109986" y="17071"/>
                    <a:pt x="104557" y="22882"/>
                  </a:cubicBezTo>
                  <a:cubicBezTo>
                    <a:pt x="104366" y="23071"/>
                    <a:pt x="104176" y="23357"/>
                    <a:pt x="103890" y="2354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0CD1AFC-8D19-498F-A24E-014702F79C09}"/>
                </a:ext>
              </a:extLst>
            </p:cNvPr>
            <p:cNvSpPr/>
            <p:nvPr/>
          </p:nvSpPr>
          <p:spPr>
            <a:xfrm>
              <a:off x="5785769" y="3218783"/>
              <a:ext cx="286322" cy="28575"/>
            </a:xfrm>
            <a:custGeom>
              <a:avLst/>
              <a:gdLst>
                <a:gd name="connsiteX0" fmla="*/ 270905 w 286322"/>
                <a:gd name="connsiteY0" fmla="*/ 27419 h 28575"/>
                <a:gd name="connsiteX1" fmla="*/ 13158 w 286322"/>
                <a:gd name="connsiteY1" fmla="*/ 27419 h 28575"/>
                <a:gd name="connsiteX2" fmla="*/ -1129 w 286322"/>
                <a:gd name="connsiteY2" fmla="*/ 13131 h 28575"/>
                <a:gd name="connsiteX3" fmla="*/ 13158 w 286322"/>
                <a:gd name="connsiteY3" fmla="*/ -1156 h 28575"/>
                <a:gd name="connsiteX4" fmla="*/ 270905 w 286322"/>
                <a:gd name="connsiteY4" fmla="*/ -1156 h 28575"/>
                <a:gd name="connsiteX5" fmla="*/ 285193 w 286322"/>
                <a:gd name="connsiteY5" fmla="*/ 13131 h 28575"/>
                <a:gd name="connsiteX6" fmla="*/ 270905 w 286322"/>
                <a:gd name="connsiteY6" fmla="*/ 2741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22" h="28575">
                  <a:moveTo>
                    <a:pt x="270905" y="27419"/>
                  </a:moveTo>
                  <a:lnTo>
                    <a:pt x="13158" y="27419"/>
                  </a:lnTo>
                  <a:cubicBezTo>
                    <a:pt x="5253" y="27419"/>
                    <a:pt x="-1129" y="21036"/>
                    <a:pt x="-1129" y="13131"/>
                  </a:cubicBezTo>
                  <a:cubicBezTo>
                    <a:pt x="-1129" y="5226"/>
                    <a:pt x="5253" y="-1156"/>
                    <a:pt x="13158" y="-1156"/>
                  </a:cubicBezTo>
                  <a:lnTo>
                    <a:pt x="270905" y="-1156"/>
                  </a:lnTo>
                  <a:cubicBezTo>
                    <a:pt x="278810" y="-1156"/>
                    <a:pt x="285193" y="5226"/>
                    <a:pt x="285193" y="13131"/>
                  </a:cubicBezTo>
                  <a:cubicBezTo>
                    <a:pt x="285193" y="21036"/>
                    <a:pt x="278810" y="27419"/>
                    <a:pt x="270905" y="2741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24795CA-4448-43B2-844E-70F9B9A2150C}"/>
                </a:ext>
              </a:extLst>
            </p:cNvPr>
            <p:cNvSpPr/>
            <p:nvPr/>
          </p:nvSpPr>
          <p:spPr>
            <a:xfrm>
              <a:off x="5783674" y="3338988"/>
              <a:ext cx="286322" cy="28575"/>
            </a:xfrm>
            <a:custGeom>
              <a:avLst/>
              <a:gdLst>
                <a:gd name="connsiteX0" fmla="*/ 270905 w 286322"/>
                <a:gd name="connsiteY0" fmla="*/ 27419 h 28575"/>
                <a:gd name="connsiteX1" fmla="*/ 13158 w 286322"/>
                <a:gd name="connsiteY1" fmla="*/ 27419 h 28575"/>
                <a:gd name="connsiteX2" fmla="*/ -1129 w 286322"/>
                <a:gd name="connsiteY2" fmla="*/ 13131 h 28575"/>
                <a:gd name="connsiteX3" fmla="*/ 13158 w 286322"/>
                <a:gd name="connsiteY3" fmla="*/ -1156 h 28575"/>
                <a:gd name="connsiteX4" fmla="*/ 270905 w 286322"/>
                <a:gd name="connsiteY4" fmla="*/ -1156 h 28575"/>
                <a:gd name="connsiteX5" fmla="*/ 285193 w 286322"/>
                <a:gd name="connsiteY5" fmla="*/ 13131 h 28575"/>
                <a:gd name="connsiteX6" fmla="*/ 270905 w 286322"/>
                <a:gd name="connsiteY6" fmla="*/ 2741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22" h="28575">
                  <a:moveTo>
                    <a:pt x="270905" y="27419"/>
                  </a:moveTo>
                  <a:lnTo>
                    <a:pt x="13158" y="27419"/>
                  </a:lnTo>
                  <a:cubicBezTo>
                    <a:pt x="5253" y="27419"/>
                    <a:pt x="-1129" y="21036"/>
                    <a:pt x="-1129" y="13131"/>
                  </a:cubicBezTo>
                  <a:cubicBezTo>
                    <a:pt x="-1129" y="5226"/>
                    <a:pt x="5253" y="-1156"/>
                    <a:pt x="13158" y="-1156"/>
                  </a:cubicBezTo>
                  <a:lnTo>
                    <a:pt x="270905" y="-1156"/>
                  </a:lnTo>
                  <a:cubicBezTo>
                    <a:pt x="278810" y="-1156"/>
                    <a:pt x="285193" y="5226"/>
                    <a:pt x="285193" y="13131"/>
                  </a:cubicBezTo>
                  <a:cubicBezTo>
                    <a:pt x="285193" y="21036"/>
                    <a:pt x="278810" y="27419"/>
                    <a:pt x="270905" y="2741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3C59ECC-0CA0-4B29-A521-2D9C0497CC45}"/>
                </a:ext>
              </a:extLst>
            </p:cNvPr>
            <p:cNvSpPr/>
            <p:nvPr/>
          </p:nvSpPr>
          <p:spPr>
            <a:xfrm>
              <a:off x="5655033" y="3294899"/>
              <a:ext cx="109246" cy="99335"/>
            </a:xfrm>
            <a:custGeom>
              <a:avLst/>
              <a:gdLst>
                <a:gd name="connsiteX0" fmla="*/ 29976 w 109246"/>
                <a:gd name="connsiteY0" fmla="*/ 98179 h 99335"/>
                <a:gd name="connsiteX1" fmla="*/ 1401 w 109246"/>
                <a:gd name="connsiteY1" fmla="*/ 57125 h 99335"/>
                <a:gd name="connsiteX2" fmla="*/ 5021 w 109246"/>
                <a:gd name="connsiteY2" fmla="*/ 37218 h 99335"/>
                <a:gd name="connsiteX3" fmla="*/ 24928 w 109246"/>
                <a:gd name="connsiteY3" fmla="*/ 40838 h 99335"/>
                <a:gd name="connsiteX4" fmla="*/ 33691 w 109246"/>
                <a:gd name="connsiteY4" fmla="*/ 53601 h 99335"/>
                <a:gd name="connsiteX5" fmla="*/ 83602 w 109246"/>
                <a:gd name="connsiteY5" fmla="*/ 3118 h 99335"/>
                <a:gd name="connsiteX6" fmla="*/ 103890 w 109246"/>
                <a:gd name="connsiteY6" fmla="*/ 2929 h 99335"/>
                <a:gd name="connsiteX7" fmla="*/ 103986 w 109246"/>
                <a:gd name="connsiteY7" fmla="*/ 23217 h 9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46" h="99335">
                  <a:moveTo>
                    <a:pt x="29976" y="98179"/>
                  </a:moveTo>
                  <a:lnTo>
                    <a:pt x="1401" y="57125"/>
                  </a:lnTo>
                  <a:cubicBezTo>
                    <a:pt x="-3075" y="50649"/>
                    <a:pt x="-1457" y="41695"/>
                    <a:pt x="5021" y="37218"/>
                  </a:cubicBezTo>
                  <a:cubicBezTo>
                    <a:pt x="11497" y="32742"/>
                    <a:pt x="20451" y="34361"/>
                    <a:pt x="24928" y="40838"/>
                  </a:cubicBezTo>
                  <a:lnTo>
                    <a:pt x="33691" y="53601"/>
                  </a:lnTo>
                  <a:lnTo>
                    <a:pt x="83602" y="3118"/>
                  </a:lnTo>
                  <a:cubicBezTo>
                    <a:pt x="89126" y="-2501"/>
                    <a:pt x="98176" y="-2597"/>
                    <a:pt x="103890" y="2929"/>
                  </a:cubicBezTo>
                  <a:cubicBezTo>
                    <a:pt x="109510" y="8548"/>
                    <a:pt x="109510" y="17596"/>
                    <a:pt x="103986" y="23217"/>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55E4B938-8CB7-46D5-AB9E-781760AF3E49}"/>
                </a:ext>
              </a:extLst>
            </p:cNvPr>
            <p:cNvSpPr/>
            <p:nvPr/>
          </p:nvSpPr>
          <p:spPr>
            <a:xfrm>
              <a:off x="5650461" y="3427441"/>
              <a:ext cx="109626" cy="99666"/>
            </a:xfrm>
            <a:custGeom>
              <a:avLst/>
              <a:gdLst>
                <a:gd name="connsiteX0" fmla="*/ 29976 w 109626"/>
                <a:gd name="connsiteY0" fmla="*/ 98510 h 99666"/>
                <a:gd name="connsiteX1" fmla="*/ 1401 w 109626"/>
                <a:gd name="connsiteY1" fmla="*/ 57456 h 99666"/>
                <a:gd name="connsiteX2" fmla="*/ 5021 w 109626"/>
                <a:gd name="connsiteY2" fmla="*/ 37549 h 99666"/>
                <a:gd name="connsiteX3" fmla="*/ 24928 w 109626"/>
                <a:gd name="connsiteY3" fmla="*/ 41169 h 99666"/>
                <a:gd name="connsiteX4" fmla="*/ 33691 w 109626"/>
                <a:gd name="connsiteY4" fmla="*/ 53932 h 99666"/>
                <a:gd name="connsiteX5" fmla="*/ 83697 w 109626"/>
                <a:gd name="connsiteY5" fmla="*/ 3450 h 99666"/>
                <a:gd name="connsiteX6" fmla="*/ 103890 w 109626"/>
                <a:gd name="connsiteY6" fmla="*/ 2688 h 99666"/>
                <a:gd name="connsiteX7" fmla="*/ 104652 w 109626"/>
                <a:gd name="connsiteY7" fmla="*/ 22882 h 99666"/>
                <a:gd name="connsiteX8" fmla="*/ 103986 w 109626"/>
                <a:gd name="connsiteY8" fmla="*/ 23548 h 9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626" h="99666">
                  <a:moveTo>
                    <a:pt x="29976" y="98510"/>
                  </a:moveTo>
                  <a:lnTo>
                    <a:pt x="1401" y="57456"/>
                  </a:lnTo>
                  <a:cubicBezTo>
                    <a:pt x="-3075" y="50980"/>
                    <a:pt x="-1457" y="42026"/>
                    <a:pt x="5021" y="37549"/>
                  </a:cubicBezTo>
                  <a:cubicBezTo>
                    <a:pt x="11497" y="33073"/>
                    <a:pt x="20451" y="34693"/>
                    <a:pt x="24928" y="41169"/>
                  </a:cubicBezTo>
                  <a:lnTo>
                    <a:pt x="33691" y="53932"/>
                  </a:lnTo>
                  <a:lnTo>
                    <a:pt x="83697" y="3450"/>
                  </a:lnTo>
                  <a:cubicBezTo>
                    <a:pt x="89031" y="-2360"/>
                    <a:pt x="98080" y="-2741"/>
                    <a:pt x="103890" y="2688"/>
                  </a:cubicBezTo>
                  <a:cubicBezTo>
                    <a:pt x="109701" y="8022"/>
                    <a:pt x="110082" y="17071"/>
                    <a:pt x="104652" y="22882"/>
                  </a:cubicBezTo>
                  <a:cubicBezTo>
                    <a:pt x="104461" y="23071"/>
                    <a:pt x="104271" y="23357"/>
                    <a:pt x="103986" y="2354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4FD58D1-F447-4E2B-AB32-8200BDAFE0E3}"/>
                </a:ext>
              </a:extLst>
            </p:cNvPr>
            <p:cNvSpPr/>
            <p:nvPr/>
          </p:nvSpPr>
          <p:spPr>
            <a:xfrm>
              <a:off x="5783103" y="3461670"/>
              <a:ext cx="286320" cy="28575"/>
            </a:xfrm>
            <a:custGeom>
              <a:avLst/>
              <a:gdLst>
                <a:gd name="connsiteX0" fmla="*/ 270904 w 286320"/>
                <a:gd name="connsiteY0" fmla="*/ 27419 h 28575"/>
                <a:gd name="connsiteX1" fmla="*/ 13158 w 286320"/>
                <a:gd name="connsiteY1" fmla="*/ 27419 h 28575"/>
                <a:gd name="connsiteX2" fmla="*/ -1129 w 286320"/>
                <a:gd name="connsiteY2" fmla="*/ 13131 h 28575"/>
                <a:gd name="connsiteX3" fmla="*/ 13158 w 286320"/>
                <a:gd name="connsiteY3" fmla="*/ -1156 h 28575"/>
                <a:gd name="connsiteX4" fmla="*/ 270904 w 286320"/>
                <a:gd name="connsiteY4" fmla="*/ -1156 h 28575"/>
                <a:gd name="connsiteX5" fmla="*/ 285192 w 286320"/>
                <a:gd name="connsiteY5" fmla="*/ 13131 h 28575"/>
                <a:gd name="connsiteX6" fmla="*/ 270904 w 286320"/>
                <a:gd name="connsiteY6" fmla="*/ 2741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20" h="28575">
                  <a:moveTo>
                    <a:pt x="270904" y="27419"/>
                  </a:moveTo>
                  <a:lnTo>
                    <a:pt x="13158" y="27419"/>
                  </a:lnTo>
                  <a:cubicBezTo>
                    <a:pt x="5252" y="27419"/>
                    <a:pt x="-1129" y="21036"/>
                    <a:pt x="-1129" y="13131"/>
                  </a:cubicBezTo>
                  <a:cubicBezTo>
                    <a:pt x="-1129" y="5226"/>
                    <a:pt x="5252" y="-1156"/>
                    <a:pt x="13158" y="-1156"/>
                  </a:cubicBezTo>
                  <a:lnTo>
                    <a:pt x="270904" y="-1156"/>
                  </a:lnTo>
                  <a:cubicBezTo>
                    <a:pt x="278809" y="-1156"/>
                    <a:pt x="285192" y="5226"/>
                    <a:pt x="285192" y="13131"/>
                  </a:cubicBezTo>
                  <a:cubicBezTo>
                    <a:pt x="285192" y="21036"/>
                    <a:pt x="278809" y="27419"/>
                    <a:pt x="270904" y="2741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27C7ECA-A7FB-4AB3-9F84-5521892D642D}"/>
                </a:ext>
              </a:extLst>
            </p:cNvPr>
            <p:cNvSpPr/>
            <p:nvPr/>
          </p:nvSpPr>
          <p:spPr>
            <a:xfrm>
              <a:off x="5781007" y="3581494"/>
              <a:ext cx="286322" cy="28575"/>
            </a:xfrm>
            <a:custGeom>
              <a:avLst/>
              <a:gdLst>
                <a:gd name="connsiteX0" fmla="*/ 270905 w 286322"/>
                <a:gd name="connsiteY0" fmla="*/ 27419 h 28575"/>
                <a:gd name="connsiteX1" fmla="*/ 13158 w 286322"/>
                <a:gd name="connsiteY1" fmla="*/ 27419 h 28575"/>
                <a:gd name="connsiteX2" fmla="*/ -1129 w 286322"/>
                <a:gd name="connsiteY2" fmla="*/ 13131 h 28575"/>
                <a:gd name="connsiteX3" fmla="*/ 13158 w 286322"/>
                <a:gd name="connsiteY3" fmla="*/ -1156 h 28575"/>
                <a:gd name="connsiteX4" fmla="*/ 270905 w 286322"/>
                <a:gd name="connsiteY4" fmla="*/ -1156 h 28575"/>
                <a:gd name="connsiteX5" fmla="*/ 285193 w 286322"/>
                <a:gd name="connsiteY5" fmla="*/ 13131 h 28575"/>
                <a:gd name="connsiteX6" fmla="*/ 270905 w 286322"/>
                <a:gd name="connsiteY6" fmla="*/ 27419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22" h="28575">
                  <a:moveTo>
                    <a:pt x="270905" y="27419"/>
                  </a:moveTo>
                  <a:lnTo>
                    <a:pt x="13158" y="27419"/>
                  </a:lnTo>
                  <a:cubicBezTo>
                    <a:pt x="5253" y="27419"/>
                    <a:pt x="-1129" y="21038"/>
                    <a:pt x="-1129" y="13131"/>
                  </a:cubicBezTo>
                  <a:cubicBezTo>
                    <a:pt x="-1129" y="5226"/>
                    <a:pt x="5253" y="-1156"/>
                    <a:pt x="13158" y="-1156"/>
                  </a:cubicBezTo>
                  <a:lnTo>
                    <a:pt x="270905" y="-1156"/>
                  </a:lnTo>
                  <a:cubicBezTo>
                    <a:pt x="278810" y="-1156"/>
                    <a:pt x="285193" y="5226"/>
                    <a:pt x="285193" y="13131"/>
                  </a:cubicBezTo>
                  <a:cubicBezTo>
                    <a:pt x="285193" y="21038"/>
                    <a:pt x="278810" y="27419"/>
                    <a:pt x="270905" y="2741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2B944D9-A989-48EB-8F82-A585AC19AF38}"/>
                </a:ext>
              </a:extLst>
            </p:cNvPr>
            <p:cNvSpPr/>
            <p:nvPr/>
          </p:nvSpPr>
          <p:spPr>
            <a:xfrm>
              <a:off x="5652019" y="3538067"/>
              <a:ext cx="109044" cy="98959"/>
            </a:xfrm>
            <a:custGeom>
              <a:avLst/>
              <a:gdLst>
                <a:gd name="connsiteX0" fmla="*/ 30227 w 109044"/>
                <a:gd name="connsiteY0" fmla="*/ 97803 h 98959"/>
                <a:gd name="connsiteX1" fmla="*/ 1652 w 109044"/>
                <a:gd name="connsiteY1" fmla="*/ 56750 h 98959"/>
                <a:gd name="connsiteX2" fmla="*/ 4700 w 109044"/>
                <a:gd name="connsiteY2" fmla="*/ 36747 h 98959"/>
                <a:gd name="connsiteX3" fmla="*/ 24703 w 109044"/>
                <a:gd name="connsiteY3" fmla="*/ 39795 h 98959"/>
                <a:gd name="connsiteX4" fmla="*/ 25179 w 109044"/>
                <a:gd name="connsiteY4" fmla="*/ 40558 h 98959"/>
                <a:gd name="connsiteX5" fmla="*/ 33942 w 109044"/>
                <a:gd name="connsiteY5" fmla="*/ 53225 h 98959"/>
                <a:gd name="connsiteX6" fmla="*/ 83853 w 109044"/>
                <a:gd name="connsiteY6" fmla="*/ 2744 h 98959"/>
                <a:gd name="connsiteX7" fmla="*/ 104046 w 109044"/>
                <a:gd name="connsiteY7" fmla="*/ 3314 h 98959"/>
                <a:gd name="connsiteX8" fmla="*/ 104141 w 109044"/>
                <a:gd name="connsiteY8" fmla="*/ 22841 h 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044" h="98959">
                  <a:moveTo>
                    <a:pt x="30227" y="97803"/>
                  </a:moveTo>
                  <a:lnTo>
                    <a:pt x="1652" y="56750"/>
                  </a:lnTo>
                  <a:cubicBezTo>
                    <a:pt x="-3015" y="50369"/>
                    <a:pt x="-1682" y="41414"/>
                    <a:pt x="4700" y="36747"/>
                  </a:cubicBezTo>
                  <a:cubicBezTo>
                    <a:pt x="11081" y="32080"/>
                    <a:pt x="19940" y="33414"/>
                    <a:pt x="24703" y="39795"/>
                  </a:cubicBezTo>
                  <a:cubicBezTo>
                    <a:pt x="24798" y="40081"/>
                    <a:pt x="24989" y="40271"/>
                    <a:pt x="25179" y="40558"/>
                  </a:cubicBezTo>
                  <a:lnTo>
                    <a:pt x="33942" y="53225"/>
                  </a:lnTo>
                  <a:lnTo>
                    <a:pt x="83853" y="2744"/>
                  </a:lnTo>
                  <a:cubicBezTo>
                    <a:pt x="89567" y="-2686"/>
                    <a:pt x="98617" y="-2400"/>
                    <a:pt x="104046" y="3314"/>
                  </a:cubicBezTo>
                  <a:cubicBezTo>
                    <a:pt x="109189" y="8839"/>
                    <a:pt x="109189" y="17316"/>
                    <a:pt x="104141" y="22841"/>
                  </a:cubicBezTo>
                  <a:close/>
                </a:path>
              </a:pathLst>
            </a:custGeom>
            <a:grpFill/>
            <a:ln w="9525" cap="flat">
              <a:noFill/>
              <a:prstDash val="solid"/>
              <a:miter/>
            </a:ln>
          </p:spPr>
          <p:txBody>
            <a:bodyPr rtlCol="0" anchor="ctr"/>
            <a:lstStyle/>
            <a:p>
              <a:endParaRPr lang="en-US"/>
            </a:p>
          </p:txBody>
        </p:sp>
      </p:grpSp>
      <p:grpSp>
        <p:nvGrpSpPr>
          <p:cNvPr id="48" name="Group 47">
            <a:extLst>
              <a:ext uri="{FF2B5EF4-FFF2-40B4-BE49-F238E27FC236}">
                <a16:creationId xmlns:a16="http://schemas.microsoft.com/office/drawing/2014/main" id="{D7466053-11C2-439E-B786-13313B6F7685}"/>
              </a:ext>
            </a:extLst>
          </p:cNvPr>
          <p:cNvGrpSpPr/>
          <p:nvPr/>
        </p:nvGrpSpPr>
        <p:grpSpPr>
          <a:xfrm>
            <a:off x="6816328" y="1160758"/>
            <a:ext cx="777848" cy="825335"/>
            <a:chOff x="5519734" y="2818764"/>
            <a:chExt cx="1151717" cy="1222029"/>
          </a:xfrm>
          <a:solidFill>
            <a:schemeClr val="tx2"/>
          </a:solidFill>
        </p:grpSpPr>
        <p:sp>
          <p:nvSpPr>
            <p:cNvPr id="42" name="Freeform: Shape 41">
              <a:extLst>
                <a:ext uri="{FF2B5EF4-FFF2-40B4-BE49-F238E27FC236}">
                  <a16:creationId xmlns:a16="http://schemas.microsoft.com/office/drawing/2014/main" id="{342B0A1D-CA5B-4D9E-99D8-486C06C58524}"/>
                </a:ext>
              </a:extLst>
            </p:cNvPr>
            <p:cNvSpPr/>
            <p:nvPr/>
          </p:nvSpPr>
          <p:spPr>
            <a:xfrm>
              <a:off x="5775674" y="3063049"/>
              <a:ext cx="626839" cy="738282"/>
            </a:xfrm>
            <a:custGeom>
              <a:avLst/>
              <a:gdLst>
                <a:gd name="connsiteX0" fmla="*/ 312163 w 626839"/>
                <a:gd name="connsiteY0" fmla="*/ 737128 h 738282"/>
                <a:gd name="connsiteX1" fmla="*/ -256 w 626839"/>
                <a:gd name="connsiteY1" fmla="*/ 627877 h 738282"/>
                <a:gd name="connsiteX2" fmla="*/ -1304 w 626839"/>
                <a:gd name="connsiteY2" fmla="*/ 625019 h 738282"/>
                <a:gd name="connsiteX3" fmla="*/ -1304 w 626839"/>
                <a:gd name="connsiteY3" fmla="*/ 621970 h 738282"/>
                <a:gd name="connsiteX4" fmla="*/ 190339 w 626839"/>
                <a:gd name="connsiteY4" fmla="*/ 364034 h 738282"/>
                <a:gd name="connsiteX5" fmla="*/ 100138 w 626839"/>
                <a:gd name="connsiteY5" fmla="*/ 199727 h 738282"/>
                <a:gd name="connsiteX6" fmla="*/ 312545 w 626839"/>
                <a:gd name="connsiteY6" fmla="*/ -1155 h 738282"/>
                <a:gd name="connsiteX7" fmla="*/ 525048 w 626839"/>
                <a:gd name="connsiteY7" fmla="*/ 199727 h 738282"/>
                <a:gd name="connsiteX8" fmla="*/ 433798 w 626839"/>
                <a:gd name="connsiteY8" fmla="*/ 364890 h 738282"/>
                <a:gd name="connsiteX9" fmla="*/ 625536 w 626839"/>
                <a:gd name="connsiteY9" fmla="*/ 619495 h 738282"/>
                <a:gd name="connsiteX10" fmla="*/ 625536 w 626839"/>
                <a:gd name="connsiteY10" fmla="*/ 623114 h 738282"/>
                <a:gd name="connsiteX11" fmla="*/ 624107 w 626839"/>
                <a:gd name="connsiteY11" fmla="*/ 626448 h 738282"/>
                <a:gd name="connsiteX12" fmla="*/ 312163 w 626839"/>
                <a:gd name="connsiteY12" fmla="*/ 737128 h 738282"/>
                <a:gd name="connsiteX13" fmla="*/ 27747 w 626839"/>
                <a:gd name="connsiteY13" fmla="*/ 620922 h 738282"/>
                <a:gd name="connsiteX14" fmla="*/ 312163 w 626839"/>
                <a:gd name="connsiteY14" fmla="*/ 708553 h 738282"/>
                <a:gd name="connsiteX15" fmla="*/ 596961 w 626839"/>
                <a:gd name="connsiteY15" fmla="*/ 618352 h 738282"/>
                <a:gd name="connsiteX16" fmla="*/ 394650 w 626839"/>
                <a:gd name="connsiteY16" fmla="*/ 382417 h 738282"/>
                <a:gd name="connsiteX17" fmla="*/ 352360 w 626839"/>
                <a:gd name="connsiteY17" fmla="*/ 372892 h 738282"/>
                <a:gd name="connsiteX18" fmla="*/ 391983 w 626839"/>
                <a:gd name="connsiteY18" fmla="*/ 355270 h 738282"/>
                <a:gd name="connsiteX19" fmla="*/ 496758 w 626839"/>
                <a:gd name="connsiteY19" fmla="*/ 199537 h 738282"/>
                <a:gd name="connsiteX20" fmla="*/ 312831 w 626839"/>
                <a:gd name="connsiteY20" fmla="*/ 27230 h 738282"/>
                <a:gd name="connsiteX21" fmla="*/ 128998 w 626839"/>
                <a:gd name="connsiteY21" fmla="*/ 199537 h 738282"/>
                <a:gd name="connsiteX22" fmla="*/ 232630 w 626839"/>
                <a:gd name="connsiteY22" fmla="*/ 354699 h 738282"/>
                <a:gd name="connsiteX23" fmla="*/ 271493 w 626839"/>
                <a:gd name="connsiteY23" fmla="*/ 372416 h 738282"/>
                <a:gd name="connsiteX24" fmla="*/ 229773 w 626839"/>
                <a:gd name="connsiteY24" fmla="*/ 381941 h 738282"/>
                <a:gd name="connsiteX25" fmla="*/ 27747 w 626839"/>
                <a:gd name="connsiteY25" fmla="*/ 620922 h 7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6839" h="738282">
                  <a:moveTo>
                    <a:pt x="312163" y="737128"/>
                  </a:moveTo>
                  <a:cubicBezTo>
                    <a:pt x="153953" y="737128"/>
                    <a:pt x="22604" y="691122"/>
                    <a:pt x="-256" y="627877"/>
                  </a:cubicBezTo>
                  <a:lnTo>
                    <a:pt x="-1304" y="625019"/>
                  </a:lnTo>
                  <a:lnTo>
                    <a:pt x="-1304" y="621970"/>
                  </a:lnTo>
                  <a:cubicBezTo>
                    <a:pt x="6220" y="526720"/>
                    <a:pt x="84421" y="405753"/>
                    <a:pt x="190339" y="364034"/>
                  </a:cubicBezTo>
                  <a:cubicBezTo>
                    <a:pt x="134713" y="327744"/>
                    <a:pt x="100900" y="266116"/>
                    <a:pt x="100138" y="199727"/>
                  </a:cubicBezTo>
                  <a:cubicBezTo>
                    <a:pt x="100138" y="88951"/>
                    <a:pt x="195388" y="-1155"/>
                    <a:pt x="312545" y="-1155"/>
                  </a:cubicBezTo>
                  <a:cubicBezTo>
                    <a:pt x="429703" y="-1155"/>
                    <a:pt x="525048" y="88951"/>
                    <a:pt x="525048" y="199727"/>
                  </a:cubicBezTo>
                  <a:cubicBezTo>
                    <a:pt x="524285" y="266593"/>
                    <a:pt x="490091" y="328696"/>
                    <a:pt x="433798" y="364890"/>
                  </a:cubicBezTo>
                  <a:cubicBezTo>
                    <a:pt x="538573" y="406325"/>
                    <a:pt x="616774" y="525483"/>
                    <a:pt x="625536" y="619495"/>
                  </a:cubicBezTo>
                  <a:lnTo>
                    <a:pt x="625536" y="623114"/>
                  </a:lnTo>
                  <a:lnTo>
                    <a:pt x="624107" y="626448"/>
                  </a:lnTo>
                  <a:cubicBezTo>
                    <a:pt x="597724" y="689503"/>
                    <a:pt x="463325" y="737128"/>
                    <a:pt x="312163" y="737128"/>
                  </a:cubicBezTo>
                  <a:close/>
                  <a:moveTo>
                    <a:pt x="27747" y="620922"/>
                  </a:moveTo>
                  <a:cubicBezTo>
                    <a:pt x="46797" y="664452"/>
                    <a:pt x="157002" y="708553"/>
                    <a:pt x="312163" y="708553"/>
                  </a:cubicBezTo>
                  <a:cubicBezTo>
                    <a:pt x="460754" y="708553"/>
                    <a:pt x="573816" y="662262"/>
                    <a:pt x="596961" y="618352"/>
                  </a:cubicBezTo>
                  <a:cubicBezTo>
                    <a:pt x="587436" y="535197"/>
                    <a:pt x="506950" y="407468"/>
                    <a:pt x="394650" y="382417"/>
                  </a:cubicBezTo>
                  <a:lnTo>
                    <a:pt x="352360" y="372892"/>
                  </a:lnTo>
                  <a:lnTo>
                    <a:pt x="391983" y="355270"/>
                  </a:lnTo>
                  <a:cubicBezTo>
                    <a:pt x="454563" y="328601"/>
                    <a:pt x="495615" y="267545"/>
                    <a:pt x="496758" y="199537"/>
                  </a:cubicBezTo>
                  <a:cubicBezTo>
                    <a:pt x="496758" y="104287"/>
                    <a:pt x="414272" y="27230"/>
                    <a:pt x="312831" y="27230"/>
                  </a:cubicBezTo>
                  <a:cubicBezTo>
                    <a:pt x="211389" y="27230"/>
                    <a:pt x="128998" y="104573"/>
                    <a:pt x="128998" y="199537"/>
                  </a:cubicBezTo>
                  <a:cubicBezTo>
                    <a:pt x="129761" y="267259"/>
                    <a:pt x="170431" y="328124"/>
                    <a:pt x="232630" y="354699"/>
                  </a:cubicBezTo>
                  <a:lnTo>
                    <a:pt x="271493" y="372416"/>
                  </a:lnTo>
                  <a:lnTo>
                    <a:pt x="229773" y="381941"/>
                  </a:lnTo>
                  <a:cubicBezTo>
                    <a:pt x="115758" y="407087"/>
                    <a:pt x="36129" y="536817"/>
                    <a:pt x="27747" y="620922"/>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457B41-37D5-4156-8563-5B83333B9A3F}"/>
                </a:ext>
              </a:extLst>
            </p:cNvPr>
            <p:cNvSpPr/>
            <p:nvPr/>
          </p:nvSpPr>
          <p:spPr>
            <a:xfrm>
              <a:off x="5519734" y="2891695"/>
              <a:ext cx="588837" cy="928973"/>
            </a:xfrm>
            <a:custGeom>
              <a:avLst/>
              <a:gdLst>
                <a:gd name="connsiteX0" fmla="*/ 128048 w 588837"/>
                <a:gd name="connsiteY0" fmla="*/ 927819 h 928973"/>
                <a:gd name="connsiteX1" fmla="*/ 116714 w 588837"/>
                <a:gd name="connsiteY1" fmla="*/ 922198 h 928973"/>
                <a:gd name="connsiteX2" fmla="*/ -1301 w 588837"/>
                <a:gd name="connsiteY2" fmla="*/ 573393 h 928973"/>
                <a:gd name="connsiteX3" fmla="*/ 573247 w 588837"/>
                <a:gd name="connsiteY3" fmla="*/ -1155 h 928973"/>
                <a:gd name="connsiteX4" fmla="*/ 587534 w 588837"/>
                <a:gd name="connsiteY4" fmla="*/ 13133 h 928973"/>
                <a:gd name="connsiteX5" fmla="*/ 573247 w 588837"/>
                <a:gd name="connsiteY5" fmla="*/ 27420 h 928973"/>
                <a:gd name="connsiteX6" fmla="*/ 27274 w 588837"/>
                <a:gd name="connsiteY6" fmla="*/ 573393 h 928973"/>
                <a:gd name="connsiteX7" fmla="*/ 139384 w 588837"/>
                <a:gd name="connsiteY7" fmla="*/ 904863 h 928973"/>
                <a:gd name="connsiteX8" fmla="*/ 136716 w 588837"/>
                <a:gd name="connsiteY8" fmla="*/ 924866 h 928973"/>
                <a:gd name="connsiteX9" fmla="*/ 128048 w 588837"/>
                <a:gd name="connsiteY9" fmla="*/ 927819 h 92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8837" h="928973">
                  <a:moveTo>
                    <a:pt x="128048" y="927819"/>
                  </a:moveTo>
                  <a:cubicBezTo>
                    <a:pt x="123572" y="927819"/>
                    <a:pt x="119380" y="925722"/>
                    <a:pt x="116714" y="922198"/>
                  </a:cubicBezTo>
                  <a:cubicBezTo>
                    <a:pt x="39847" y="822186"/>
                    <a:pt x="-1682" y="699504"/>
                    <a:pt x="-1301" y="573393"/>
                  </a:cubicBezTo>
                  <a:cubicBezTo>
                    <a:pt x="-921" y="256211"/>
                    <a:pt x="256065" y="-774"/>
                    <a:pt x="573247" y="-1155"/>
                  </a:cubicBezTo>
                  <a:cubicBezTo>
                    <a:pt x="581152" y="-1155"/>
                    <a:pt x="587534" y="5226"/>
                    <a:pt x="587534" y="13133"/>
                  </a:cubicBezTo>
                  <a:cubicBezTo>
                    <a:pt x="587534" y="21038"/>
                    <a:pt x="581152" y="27420"/>
                    <a:pt x="573247" y="27420"/>
                  </a:cubicBezTo>
                  <a:cubicBezTo>
                    <a:pt x="271685" y="27420"/>
                    <a:pt x="27274" y="271831"/>
                    <a:pt x="27274" y="573393"/>
                  </a:cubicBezTo>
                  <a:cubicBezTo>
                    <a:pt x="27274" y="693218"/>
                    <a:pt x="66612" y="809709"/>
                    <a:pt x="139384" y="904863"/>
                  </a:cubicBezTo>
                  <a:cubicBezTo>
                    <a:pt x="144146" y="911150"/>
                    <a:pt x="143002" y="920103"/>
                    <a:pt x="136716" y="924866"/>
                  </a:cubicBezTo>
                  <a:cubicBezTo>
                    <a:pt x="134240" y="926770"/>
                    <a:pt x="131191" y="927819"/>
                    <a:pt x="128048" y="92781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13D1FDA-E175-4F9C-B03D-8ED2A4DF84FA}"/>
                </a:ext>
              </a:extLst>
            </p:cNvPr>
            <p:cNvSpPr/>
            <p:nvPr/>
          </p:nvSpPr>
          <p:spPr>
            <a:xfrm>
              <a:off x="5679673" y="3816914"/>
              <a:ext cx="856730" cy="223879"/>
            </a:xfrm>
            <a:custGeom>
              <a:avLst/>
              <a:gdLst>
                <a:gd name="connsiteX0" fmla="*/ 415880 w 856730"/>
                <a:gd name="connsiteY0" fmla="*/ 222722 h 223879"/>
                <a:gd name="connsiteX1" fmla="*/ 2972 w 856730"/>
                <a:gd name="connsiteY1" fmla="*/ 47652 h 223879"/>
                <a:gd name="connsiteX2" fmla="*/ 2781 w 856730"/>
                <a:gd name="connsiteY2" fmla="*/ 27459 h 223879"/>
                <a:gd name="connsiteX3" fmla="*/ 22974 w 856730"/>
                <a:gd name="connsiteY3" fmla="*/ 27269 h 223879"/>
                <a:gd name="connsiteX4" fmla="*/ 23545 w 856730"/>
                <a:gd name="connsiteY4" fmla="*/ 27840 h 223879"/>
                <a:gd name="connsiteX5" fmla="*/ 795547 w 856730"/>
                <a:gd name="connsiteY5" fmla="*/ 40509 h 223879"/>
                <a:gd name="connsiteX6" fmla="*/ 830218 w 856730"/>
                <a:gd name="connsiteY6" fmla="*/ 3742 h 223879"/>
                <a:gd name="connsiteX7" fmla="*/ 850601 w 856730"/>
                <a:gd name="connsiteY7" fmla="*/ 2504 h 223879"/>
                <a:gd name="connsiteX8" fmla="*/ 851840 w 856730"/>
                <a:gd name="connsiteY8" fmla="*/ 22792 h 223879"/>
                <a:gd name="connsiteX9" fmla="*/ 415880 w 856730"/>
                <a:gd name="connsiteY9" fmla="*/ 222722 h 22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730" h="223879">
                  <a:moveTo>
                    <a:pt x="415880" y="222722"/>
                  </a:moveTo>
                  <a:cubicBezTo>
                    <a:pt x="260147" y="223198"/>
                    <a:pt x="110890" y="159951"/>
                    <a:pt x="2972" y="47652"/>
                  </a:cubicBezTo>
                  <a:cubicBezTo>
                    <a:pt x="-2649" y="42127"/>
                    <a:pt x="-2743" y="33079"/>
                    <a:pt x="2781" y="27459"/>
                  </a:cubicBezTo>
                  <a:cubicBezTo>
                    <a:pt x="8305" y="21839"/>
                    <a:pt x="17355" y="21744"/>
                    <a:pt x="22974" y="27269"/>
                  </a:cubicBezTo>
                  <a:cubicBezTo>
                    <a:pt x="23165" y="27459"/>
                    <a:pt x="23355" y="27649"/>
                    <a:pt x="23545" y="27840"/>
                  </a:cubicBezTo>
                  <a:cubicBezTo>
                    <a:pt x="233190" y="244533"/>
                    <a:pt x="578853" y="250249"/>
                    <a:pt x="795547" y="40509"/>
                  </a:cubicBezTo>
                  <a:cubicBezTo>
                    <a:pt x="807644" y="28793"/>
                    <a:pt x="819264" y="16505"/>
                    <a:pt x="830218" y="3742"/>
                  </a:cubicBezTo>
                  <a:cubicBezTo>
                    <a:pt x="835457" y="-2259"/>
                    <a:pt x="844601" y="-2831"/>
                    <a:pt x="850601" y="2504"/>
                  </a:cubicBezTo>
                  <a:cubicBezTo>
                    <a:pt x="856507" y="7742"/>
                    <a:pt x="857078" y="16791"/>
                    <a:pt x="851840" y="22792"/>
                  </a:cubicBezTo>
                  <a:cubicBezTo>
                    <a:pt x="742682" y="149855"/>
                    <a:pt x="583425" y="222911"/>
                    <a:pt x="415880" y="222722"/>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6D8EBF6-F456-4740-AD40-6BD4334DF412}"/>
                </a:ext>
              </a:extLst>
            </p:cNvPr>
            <p:cNvSpPr/>
            <p:nvPr/>
          </p:nvSpPr>
          <p:spPr>
            <a:xfrm>
              <a:off x="6134508" y="2894199"/>
              <a:ext cx="534249" cy="911227"/>
            </a:xfrm>
            <a:custGeom>
              <a:avLst/>
              <a:gdLst>
                <a:gd name="connsiteX0" fmla="*/ 414911 w 534249"/>
                <a:gd name="connsiteY0" fmla="*/ 910073 h 911227"/>
                <a:gd name="connsiteX1" fmla="*/ 406625 w 534249"/>
                <a:gd name="connsiteY1" fmla="*/ 907407 h 911227"/>
                <a:gd name="connsiteX2" fmla="*/ 403196 w 534249"/>
                <a:gd name="connsiteY2" fmla="*/ 887594 h 911227"/>
                <a:gd name="connsiteX3" fmla="*/ 403291 w 534249"/>
                <a:gd name="connsiteY3" fmla="*/ 887499 h 911227"/>
                <a:gd name="connsiteX4" fmla="*/ 274893 w 534249"/>
                <a:gd name="connsiteY4" fmla="*/ 125976 h 911227"/>
                <a:gd name="connsiteX5" fmla="*/ 11717 w 534249"/>
                <a:gd name="connsiteY5" fmla="*/ 27488 h 911227"/>
                <a:gd name="connsiteX6" fmla="*/ -1236 w 534249"/>
                <a:gd name="connsiteY6" fmla="*/ 11866 h 911227"/>
                <a:gd name="connsiteX7" fmla="*/ 14385 w 534249"/>
                <a:gd name="connsiteY7" fmla="*/ -1087 h 911227"/>
                <a:gd name="connsiteX8" fmla="*/ 530164 w 534249"/>
                <a:gd name="connsiteY8" fmla="*/ 626705 h 911227"/>
                <a:gd name="connsiteX9" fmla="*/ 426532 w 534249"/>
                <a:gd name="connsiteY9" fmla="*/ 903788 h 911227"/>
                <a:gd name="connsiteX10" fmla="*/ 414911 w 534249"/>
                <a:gd name="connsiteY10" fmla="*/ 910073 h 91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249" h="911227">
                  <a:moveTo>
                    <a:pt x="414911" y="910073"/>
                  </a:moveTo>
                  <a:cubicBezTo>
                    <a:pt x="411958" y="910073"/>
                    <a:pt x="409006" y="909121"/>
                    <a:pt x="406625" y="907407"/>
                  </a:cubicBezTo>
                  <a:cubicBezTo>
                    <a:pt x="400243" y="902930"/>
                    <a:pt x="398718" y="894072"/>
                    <a:pt x="403196" y="887594"/>
                  </a:cubicBezTo>
                  <a:cubicBezTo>
                    <a:pt x="403196" y="887594"/>
                    <a:pt x="403291" y="887499"/>
                    <a:pt x="403291" y="887499"/>
                  </a:cubicBezTo>
                  <a:cubicBezTo>
                    <a:pt x="578075" y="641755"/>
                    <a:pt x="520639" y="300855"/>
                    <a:pt x="274893" y="125976"/>
                  </a:cubicBezTo>
                  <a:cubicBezTo>
                    <a:pt x="197265" y="70730"/>
                    <a:pt x="106492" y="36822"/>
                    <a:pt x="11717" y="27488"/>
                  </a:cubicBezTo>
                  <a:cubicBezTo>
                    <a:pt x="3812" y="26725"/>
                    <a:pt x="-1998" y="19772"/>
                    <a:pt x="-1236" y="11866"/>
                  </a:cubicBezTo>
                  <a:cubicBezTo>
                    <a:pt x="-474" y="3960"/>
                    <a:pt x="6479" y="-1850"/>
                    <a:pt x="14385" y="-1087"/>
                  </a:cubicBezTo>
                  <a:cubicBezTo>
                    <a:pt x="330234" y="29869"/>
                    <a:pt x="561120" y="310952"/>
                    <a:pt x="530164" y="626705"/>
                  </a:cubicBezTo>
                  <a:cubicBezTo>
                    <a:pt x="520448" y="726526"/>
                    <a:pt x="484634" y="822062"/>
                    <a:pt x="426532" y="903788"/>
                  </a:cubicBezTo>
                  <a:cubicBezTo>
                    <a:pt x="423960" y="907692"/>
                    <a:pt x="419579" y="909978"/>
                    <a:pt x="414911" y="910073"/>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DE285E0-8AFF-4B9A-AB2F-BB2ED90F1774}"/>
                </a:ext>
              </a:extLst>
            </p:cNvPr>
            <p:cNvSpPr/>
            <p:nvPr/>
          </p:nvSpPr>
          <p:spPr>
            <a:xfrm>
              <a:off x="5991519" y="2818764"/>
              <a:ext cx="126196" cy="188659"/>
            </a:xfrm>
            <a:custGeom>
              <a:avLst/>
              <a:gdLst>
                <a:gd name="connsiteX0" fmla="*/ 25261 w 126196"/>
                <a:gd name="connsiteY0" fmla="*/ 187504 h 188659"/>
                <a:gd name="connsiteX1" fmla="*/ 15736 w 126196"/>
                <a:gd name="connsiteY1" fmla="*/ 183694 h 188659"/>
                <a:gd name="connsiteX2" fmla="*/ 14880 w 126196"/>
                <a:gd name="connsiteY2" fmla="*/ 163501 h 188659"/>
                <a:gd name="connsiteX3" fmla="*/ 14880 w 126196"/>
                <a:gd name="connsiteY3" fmla="*/ 163501 h 188659"/>
                <a:gd name="connsiteX4" fmla="*/ 83364 w 126196"/>
                <a:gd name="connsiteY4" fmla="*/ 88824 h 188659"/>
                <a:gd name="connsiteX5" fmla="*/ 4782 w 126196"/>
                <a:gd name="connsiteY5" fmla="*/ 24817 h 188659"/>
                <a:gd name="connsiteX6" fmla="*/ 1258 w 126196"/>
                <a:gd name="connsiteY6" fmla="*/ 4910 h 188659"/>
                <a:gd name="connsiteX7" fmla="*/ 21166 w 126196"/>
                <a:gd name="connsiteY7" fmla="*/ 1481 h 188659"/>
                <a:gd name="connsiteX8" fmla="*/ 22785 w 126196"/>
                <a:gd name="connsiteY8" fmla="*/ 2719 h 188659"/>
                <a:gd name="connsiteX9" fmla="*/ 124893 w 126196"/>
                <a:gd name="connsiteY9" fmla="*/ 85777 h 188659"/>
                <a:gd name="connsiteX10" fmla="*/ 35929 w 126196"/>
                <a:gd name="connsiteY10" fmla="*/ 182836 h 188659"/>
                <a:gd name="connsiteX11" fmla="*/ 25261 w 126196"/>
                <a:gd name="connsiteY11" fmla="*/ 187504 h 18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96" h="188659">
                  <a:moveTo>
                    <a:pt x="25261" y="187504"/>
                  </a:moveTo>
                  <a:cubicBezTo>
                    <a:pt x="21737" y="187409"/>
                    <a:pt x="18308" y="186075"/>
                    <a:pt x="15736" y="183694"/>
                  </a:cubicBezTo>
                  <a:cubicBezTo>
                    <a:pt x="9926" y="178360"/>
                    <a:pt x="9545" y="169311"/>
                    <a:pt x="14880" y="163501"/>
                  </a:cubicBezTo>
                  <a:cubicBezTo>
                    <a:pt x="14880" y="163501"/>
                    <a:pt x="14880" y="163501"/>
                    <a:pt x="14880" y="163501"/>
                  </a:cubicBezTo>
                  <a:lnTo>
                    <a:pt x="83364" y="88824"/>
                  </a:lnTo>
                  <a:lnTo>
                    <a:pt x="4782" y="24817"/>
                  </a:lnTo>
                  <a:cubicBezTo>
                    <a:pt x="-1694" y="20245"/>
                    <a:pt x="-3218" y="11386"/>
                    <a:pt x="1258" y="4910"/>
                  </a:cubicBezTo>
                  <a:cubicBezTo>
                    <a:pt x="5830" y="-1568"/>
                    <a:pt x="14784" y="-3091"/>
                    <a:pt x="21166" y="1481"/>
                  </a:cubicBezTo>
                  <a:cubicBezTo>
                    <a:pt x="21737" y="1861"/>
                    <a:pt x="22309" y="2242"/>
                    <a:pt x="22785" y="2719"/>
                  </a:cubicBezTo>
                  <a:lnTo>
                    <a:pt x="124893" y="85777"/>
                  </a:lnTo>
                  <a:lnTo>
                    <a:pt x="35929" y="182836"/>
                  </a:lnTo>
                  <a:cubicBezTo>
                    <a:pt x="33167" y="185789"/>
                    <a:pt x="29358" y="187504"/>
                    <a:pt x="25261" y="18750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BE4A4EA-938B-4BEB-91CD-9B864469B389}"/>
                </a:ext>
              </a:extLst>
            </p:cNvPr>
            <p:cNvSpPr/>
            <p:nvPr/>
          </p:nvSpPr>
          <p:spPr>
            <a:xfrm>
              <a:off x="6500958" y="3667748"/>
              <a:ext cx="170493" cy="144538"/>
            </a:xfrm>
            <a:custGeom>
              <a:avLst/>
              <a:gdLst>
                <a:gd name="connsiteX0" fmla="*/ 37412 w 170493"/>
                <a:gd name="connsiteY0" fmla="*/ 143384 h 144538"/>
                <a:gd name="connsiteX1" fmla="*/ -688 w 170493"/>
                <a:gd name="connsiteY1" fmla="*/ 17367 h 144538"/>
                <a:gd name="connsiteX2" fmla="*/ 8837 w 170493"/>
                <a:gd name="connsiteY2" fmla="*/ -540 h 144538"/>
                <a:gd name="connsiteX3" fmla="*/ 26744 w 170493"/>
                <a:gd name="connsiteY3" fmla="*/ 9080 h 144538"/>
                <a:gd name="connsiteX4" fmla="*/ 55891 w 170493"/>
                <a:gd name="connsiteY4" fmla="*/ 106140 h 144538"/>
                <a:gd name="connsiteX5" fmla="*/ 151141 w 170493"/>
                <a:gd name="connsiteY5" fmla="*/ 71279 h 144538"/>
                <a:gd name="connsiteX6" fmla="*/ 168666 w 170493"/>
                <a:gd name="connsiteY6" fmla="*/ 81280 h 144538"/>
                <a:gd name="connsiteX7" fmla="*/ 160666 w 170493"/>
                <a:gd name="connsiteY7" fmla="*/ 98140 h 1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3" h="144538">
                  <a:moveTo>
                    <a:pt x="37412" y="143384"/>
                  </a:moveTo>
                  <a:lnTo>
                    <a:pt x="-688" y="17367"/>
                  </a:lnTo>
                  <a:cubicBezTo>
                    <a:pt x="-2974" y="9748"/>
                    <a:pt x="1311" y="1841"/>
                    <a:pt x="8837" y="-540"/>
                  </a:cubicBezTo>
                  <a:cubicBezTo>
                    <a:pt x="16457" y="-2826"/>
                    <a:pt x="24458" y="1461"/>
                    <a:pt x="26744" y="9080"/>
                  </a:cubicBezTo>
                  <a:lnTo>
                    <a:pt x="55891" y="106140"/>
                  </a:lnTo>
                  <a:lnTo>
                    <a:pt x="151141" y="71279"/>
                  </a:lnTo>
                  <a:cubicBezTo>
                    <a:pt x="158760" y="69183"/>
                    <a:pt x="166571" y="73660"/>
                    <a:pt x="168666" y="81280"/>
                  </a:cubicBezTo>
                  <a:cubicBezTo>
                    <a:pt x="170571" y="88138"/>
                    <a:pt x="167142" y="95282"/>
                    <a:pt x="160666" y="98140"/>
                  </a:cubicBezTo>
                  <a:close/>
                </a:path>
              </a:pathLst>
            </a:custGeom>
            <a:grpFill/>
            <a:ln w="9525"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59260F98-98F3-495F-8B2D-1ED44C081C53}"/>
              </a:ext>
            </a:extLst>
          </p:cNvPr>
          <p:cNvGrpSpPr/>
          <p:nvPr/>
        </p:nvGrpSpPr>
        <p:grpSpPr>
          <a:xfrm>
            <a:off x="9476465" y="1202539"/>
            <a:ext cx="880168" cy="878105"/>
            <a:chOff x="5443054" y="2780823"/>
            <a:chExt cx="1303217" cy="1300162"/>
          </a:xfrm>
          <a:solidFill>
            <a:schemeClr val="tx2"/>
          </a:solidFill>
        </p:grpSpPr>
        <p:sp>
          <p:nvSpPr>
            <p:cNvPr id="52" name="Freeform: Shape 51">
              <a:extLst>
                <a:ext uri="{FF2B5EF4-FFF2-40B4-BE49-F238E27FC236}">
                  <a16:creationId xmlns:a16="http://schemas.microsoft.com/office/drawing/2014/main" id="{54664E43-CEC3-45A7-B41C-31384E14A49C}"/>
                </a:ext>
              </a:extLst>
            </p:cNvPr>
            <p:cNvSpPr/>
            <p:nvPr/>
          </p:nvSpPr>
          <p:spPr>
            <a:xfrm>
              <a:off x="5846825" y="3462242"/>
              <a:ext cx="170211" cy="360045"/>
            </a:xfrm>
            <a:custGeom>
              <a:avLst/>
              <a:gdLst>
                <a:gd name="connsiteX0" fmla="*/ 125874 w 170211"/>
                <a:gd name="connsiteY0" fmla="*/ 358885 h 360045"/>
                <a:gd name="connsiteX1" fmla="*/ 41388 w 170211"/>
                <a:gd name="connsiteY1" fmla="*/ 358885 h 360045"/>
                <a:gd name="connsiteX2" fmla="*/ -1475 w 170211"/>
                <a:gd name="connsiteY2" fmla="*/ 316023 h 360045"/>
                <a:gd name="connsiteX3" fmla="*/ -1475 w 170211"/>
                <a:gd name="connsiteY3" fmla="*/ 41702 h 360045"/>
                <a:gd name="connsiteX4" fmla="*/ 41388 w 170211"/>
                <a:gd name="connsiteY4" fmla="*/ -1160 h 360045"/>
                <a:gd name="connsiteX5" fmla="*/ 125874 w 170211"/>
                <a:gd name="connsiteY5" fmla="*/ -1160 h 360045"/>
                <a:gd name="connsiteX6" fmla="*/ 168737 w 170211"/>
                <a:gd name="connsiteY6" fmla="*/ 41702 h 360045"/>
                <a:gd name="connsiteX7" fmla="*/ 168737 w 170211"/>
                <a:gd name="connsiteY7" fmla="*/ 316403 h 360045"/>
                <a:gd name="connsiteX8" fmla="*/ 125874 w 170211"/>
                <a:gd name="connsiteY8" fmla="*/ 358885 h 360045"/>
                <a:gd name="connsiteX9" fmla="*/ 41388 w 170211"/>
                <a:gd name="connsiteY9" fmla="*/ 27034 h 360045"/>
                <a:gd name="connsiteX10" fmla="*/ 27100 w 170211"/>
                <a:gd name="connsiteY10" fmla="*/ 41321 h 360045"/>
                <a:gd name="connsiteX11" fmla="*/ 27100 w 170211"/>
                <a:gd name="connsiteY11" fmla="*/ 316023 h 360045"/>
                <a:gd name="connsiteX12" fmla="*/ 41388 w 170211"/>
                <a:gd name="connsiteY12" fmla="*/ 330310 h 360045"/>
                <a:gd name="connsiteX13" fmla="*/ 125874 w 170211"/>
                <a:gd name="connsiteY13" fmla="*/ 330310 h 360045"/>
                <a:gd name="connsiteX14" fmla="*/ 140162 w 170211"/>
                <a:gd name="connsiteY14" fmla="*/ 316023 h 360045"/>
                <a:gd name="connsiteX15" fmla="*/ 140162 w 170211"/>
                <a:gd name="connsiteY15" fmla="*/ 41702 h 360045"/>
                <a:gd name="connsiteX16" fmla="*/ 125874 w 170211"/>
                <a:gd name="connsiteY16" fmla="*/ 27415 h 36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11" h="360045">
                  <a:moveTo>
                    <a:pt x="125874" y="358885"/>
                  </a:moveTo>
                  <a:lnTo>
                    <a:pt x="41388" y="358885"/>
                  </a:lnTo>
                  <a:cubicBezTo>
                    <a:pt x="17766" y="358790"/>
                    <a:pt x="-1380" y="339645"/>
                    <a:pt x="-1475" y="316023"/>
                  </a:cubicBezTo>
                  <a:lnTo>
                    <a:pt x="-1475" y="41702"/>
                  </a:lnTo>
                  <a:cubicBezTo>
                    <a:pt x="-1380" y="18081"/>
                    <a:pt x="17766" y="-1065"/>
                    <a:pt x="41388" y="-1160"/>
                  </a:cubicBezTo>
                  <a:lnTo>
                    <a:pt x="125874" y="-1160"/>
                  </a:lnTo>
                  <a:cubicBezTo>
                    <a:pt x="149496" y="-1065"/>
                    <a:pt x="168641" y="18081"/>
                    <a:pt x="168737" y="41702"/>
                  </a:cubicBezTo>
                  <a:lnTo>
                    <a:pt x="168737" y="316403"/>
                  </a:lnTo>
                  <a:cubicBezTo>
                    <a:pt x="168451" y="339931"/>
                    <a:pt x="149401" y="358790"/>
                    <a:pt x="125874" y="358885"/>
                  </a:cubicBezTo>
                  <a:close/>
                  <a:moveTo>
                    <a:pt x="41388" y="27034"/>
                  </a:moveTo>
                  <a:cubicBezTo>
                    <a:pt x="33482" y="27034"/>
                    <a:pt x="27100" y="33416"/>
                    <a:pt x="27100" y="41321"/>
                  </a:cubicBezTo>
                  <a:lnTo>
                    <a:pt x="27100" y="316023"/>
                  </a:lnTo>
                  <a:cubicBezTo>
                    <a:pt x="27100" y="323928"/>
                    <a:pt x="33482" y="330310"/>
                    <a:pt x="41388" y="330310"/>
                  </a:cubicBezTo>
                  <a:lnTo>
                    <a:pt x="125874" y="330310"/>
                  </a:lnTo>
                  <a:cubicBezTo>
                    <a:pt x="133780" y="330310"/>
                    <a:pt x="140162" y="323928"/>
                    <a:pt x="140162" y="316023"/>
                  </a:cubicBezTo>
                  <a:lnTo>
                    <a:pt x="140162" y="41702"/>
                  </a:lnTo>
                  <a:cubicBezTo>
                    <a:pt x="140162" y="33797"/>
                    <a:pt x="133780" y="27415"/>
                    <a:pt x="125874" y="27415"/>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677B212-CD78-48BA-862D-D9BCC84E1AF0}"/>
                </a:ext>
              </a:extLst>
            </p:cNvPr>
            <p:cNvSpPr/>
            <p:nvPr/>
          </p:nvSpPr>
          <p:spPr>
            <a:xfrm>
              <a:off x="6080854" y="3322891"/>
              <a:ext cx="170211" cy="498919"/>
            </a:xfrm>
            <a:custGeom>
              <a:avLst/>
              <a:gdLst>
                <a:gd name="connsiteX0" fmla="*/ 81869 w 170211"/>
                <a:gd name="connsiteY0" fmla="*/ 497760 h 498919"/>
                <a:gd name="connsiteX1" fmla="*/ 41388 w 170211"/>
                <a:gd name="connsiteY1" fmla="*/ 497760 h 498919"/>
                <a:gd name="connsiteX2" fmla="*/ -1475 w 170211"/>
                <a:gd name="connsiteY2" fmla="*/ 454897 h 498919"/>
                <a:gd name="connsiteX3" fmla="*/ -1475 w 170211"/>
                <a:gd name="connsiteY3" fmla="*/ 41702 h 498919"/>
                <a:gd name="connsiteX4" fmla="*/ 41388 w 170211"/>
                <a:gd name="connsiteY4" fmla="*/ -1160 h 498919"/>
                <a:gd name="connsiteX5" fmla="*/ 125874 w 170211"/>
                <a:gd name="connsiteY5" fmla="*/ -1160 h 498919"/>
                <a:gd name="connsiteX6" fmla="*/ 168737 w 170211"/>
                <a:gd name="connsiteY6" fmla="*/ 41702 h 498919"/>
                <a:gd name="connsiteX7" fmla="*/ 168737 w 170211"/>
                <a:gd name="connsiteY7" fmla="*/ 247728 h 498919"/>
                <a:gd name="connsiteX8" fmla="*/ 140162 w 170211"/>
                <a:gd name="connsiteY8" fmla="*/ 247728 h 498919"/>
                <a:gd name="connsiteX9" fmla="*/ 140162 w 170211"/>
                <a:gd name="connsiteY9" fmla="*/ 42084 h 498919"/>
                <a:gd name="connsiteX10" fmla="*/ 125874 w 170211"/>
                <a:gd name="connsiteY10" fmla="*/ 27796 h 498919"/>
                <a:gd name="connsiteX11" fmla="*/ 41388 w 170211"/>
                <a:gd name="connsiteY11" fmla="*/ 27796 h 498919"/>
                <a:gd name="connsiteX12" fmla="*/ 27100 w 170211"/>
                <a:gd name="connsiteY12" fmla="*/ 42084 h 498919"/>
                <a:gd name="connsiteX13" fmla="*/ 27100 w 170211"/>
                <a:gd name="connsiteY13" fmla="*/ 455278 h 498919"/>
                <a:gd name="connsiteX14" fmla="*/ 41388 w 170211"/>
                <a:gd name="connsiteY14" fmla="*/ 469566 h 498919"/>
                <a:gd name="connsiteX15" fmla="*/ 81869 w 170211"/>
                <a:gd name="connsiteY15" fmla="*/ 469566 h 49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211" h="498919">
                  <a:moveTo>
                    <a:pt x="81869" y="497760"/>
                  </a:moveTo>
                  <a:lnTo>
                    <a:pt x="41388" y="497760"/>
                  </a:lnTo>
                  <a:cubicBezTo>
                    <a:pt x="17766" y="497664"/>
                    <a:pt x="-1380" y="478519"/>
                    <a:pt x="-1475" y="454897"/>
                  </a:cubicBezTo>
                  <a:lnTo>
                    <a:pt x="-1475" y="41702"/>
                  </a:lnTo>
                  <a:cubicBezTo>
                    <a:pt x="-1380" y="18081"/>
                    <a:pt x="17766" y="-1065"/>
                    <a:pt x="41388" y="-1160"/>
                  </a:cubicBezTo>
                  <a:lnTo>
                    <a:pt x="125874" y="-1160"/>
                  </a:lnTo>
                  <a:cubicBezTo>
                    <a:pt x="149497" y="-1065"/>
                    <a:pt x="168643" y="18081"/>
                    <a:pt x="168737" y="41702"/>
                  </a:cubicBezTo>
                  <a:lnTo>
                    <a:pt x="168737" y="247728"/>
                  </a:lnTo>
                  <a:lnTo>
                    <a:pt x="140162" y="247728"/>
                  </a:lnTo>
                  <a:lnTo>
                    <a:pt x="140162" y="42084"/>
                  </a:lnTo>
                  <a:cubicBezTo>
                    <a:pt x="140162" y="34177"/>
                    <a:pt x="133781" y="27796"/>
                    <a:pt x="125874" y="27796"/>
                  </a:cubicBezTo>
                  <a:lnTo>
                    <a:pt x="41388" y="27796"/>
                  </a:lnTo>
                  <a:cubicBezTo>
                    <a:pt x="33482" y="27796"/>
                    <a:pt x="27100" y="34177"/>
                    <a:pt x="27100" y="42084"/>
                  </a:cubicBezTo>
                  <a:lnTo>
                    <a:pt x="27100" y="455278"/>
                  </a:lnTo>
                  <a:cubicBezTo>
                    <a:pt x="27195" y="463184"/>
                    <a:pt x="33482" y="469471"/>
                    <a:pt x="41388" y="469566"/>
                  </a:cubicBezTo>
                  <a:lnTo>
                    <a:pt x="81869" y="469566"/>
                  </a:ln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B2B8882-D5E5-43FA-B0D7-26FE5E72AED4}"/>
                </a:ext>
              </a:extLst>
            </p:cNvPr>
            <p:cNvSpPr/>
            <p:nvPr/>
          </p:nvSpPr>
          <p:spPr>
            <a:xfrm>
              <a:off x="6318122" y="3177444"/>
              <a:ext cx="170116" cy="346710"/>
            </a:xfrm>
            <a:custGeom>
              <a:avLst/>
              <a:gdLst>
                <a:gd name="connsiteX0" fmla="*/ 27100 w 170116"/>
                <a:gd name="connsiteY0" fmla="*/ 345550 h 346710"/>
                <a:gd name="connsiteX1" fmla="*/ -1475 w 170116"/>
                <a:gd name="connsiteY1" fmla="*/ 345550 h 346710"/>
                <a:gd name="connsiteX2" fmla="*/ -1475 w 170116"/>
                <a:gd name="connsiteY2" fmla="*/ 41702 h 346710"/>
                <a:gd name="connsiteX3" fmla="*/ 41388 w 170116"/>
                <a:gd name="connsiteY3" fmla="*/ -1160 h 346710"/>
                <a:gd name="connsiteX4" fmla="*/ 125779 w 170116"/>
                <a:gd name="connsiteY4" fmla="*/ -1160 h 346710"/>
                <a:gd name="connsiteX5" fmla="*/ 168641 w 170116"/>
                <a:gd name="connsiteY5" fmla="*/ 41702 h 346710"/>
                <a:gd name="connsiteX6" fmla="*/ 168641 w 170116"/>
                <a:gd name="connsiteY6" fmla="*/ 316403 h 346710"/>
                <a:gd name="connsiteX7" fmla="*/ 140066 w 170116"/>
                <a:gd name="connsiteY7" fmla="*/ 316403 h 346710"/>
                <a:gd name="connsiteX8" fmla="*/ 140066 w 170116"/>
                <a:gd name="connsiteY8" fmla="*/ 41702 h 346710"/>
                <a:gd name="connsiteX9" fmla="*/ 125779 w 170116"/>
                <a:gd name="connsiteY9" fmla="*/ 27415 h 346710"/>
                <a:gd name="connsiteX10" fmla="*/ 41388 w 170116"/>
                <a:gd name="connsiteY10" fmla="*/ 27415 h 346710"/>
                <a:gd name="connsiteX11" fmla="*/ 27100 w 170116"/>
                <a:gd name="connsiteY11" fmla="*/ 41702 h 34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16" h="346710">
                  <a:moveTo>
                    <a:pt x="27100" y="345550"/>
                  </a:moveTo>
                  <a:lnTo>
                    <a:pt x="-1475" y="345550"/>
                  </a:lnTo>
                  <a:lnTo>
                    <a:pt x="-1475" y="41702"/>
                  </a:lnTo>
                  <a:cubicBezTo>
                    <a:pt x="-1380" y="18081"/>
                    <a:pt x="17766" y="-1065"/>
                    <a:pt x="41388" y="-1160"/>
                  </a:cubicBezTo>
                  <a:lnTo>
                    <a:pt x="125779" y="-1160"/>
                  </a:lnTo>
                  <a:cubicBezTo>
                    <a:pt x="149496" y="-1160"/>
                    <a:pt x="168641" y="17985"/>
                    <a:pt x="168641" y="41702"/>
                  </a:cubicBezTo>
                  <a:lnTo>
                    <a:pt x="168641" y="316403"/>
                  </a:lnTo>
                  <a:lnTo>
                    <a:pt x="140066" y="316403"/>
                  </a:lnTo>
                  <a:lnTo>
                    <a:pt x="140066" y="41702"/>
                  </a:lnTo>
                  <a:cubicBezTo>
                    <a:pt x="140066" y="33797"/>
                    <a:pt x="133685" y="27415"/>
                    <a:pt x="125779" y="27415"/>
                  </a:cubicBezTo>
                  <a:lnTo>
                    <a:pt x="41388" y="27415"/>
                  </a:lnTo>
                  <a:cubicBezTo>
                    <a:pt x="33482" y="27415"/>
                    <a:pt x="27100" y="33797"/>
                    <a:pt x="27100" y="41702"/>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4D07FA1-8F9B-4E5F-9727-C8AD69886432}"/>
                </a:ext>
              </a:extLst>
            </p:cNvPr>
            <p:cNvSpPr/>
            <p:nvPr/>
          </p:nvSpPr>
          <p:spPr>
            <a:xfrm>
              <a:off x="6554056" y="3037046"/>
              <a:ext cx="170116" cy="558069"/>
            </a:xfrm>
            <a:custGeom>
              <a:avLst/>
              <a:gdLst>
                <a:gd name="connsiteX0" fmla="*/ 168260 w 170116"/>
                <a:gd name="connsiteY0" fmla="*/ 556909 h 558069"/>
                <a:gd name="connsiteX1" fmla="*/ 139685 w 170116"/>
                <a:gd name="connsiteY1" fmla="*/ 556909 h 558069"/>
                <a:gd name="connsiteX2" fmla="*/ 139685 w 170116"/>
                <a:gd name="connsiteY2" fmla="*/ 41702 h 558069"/>
                <a:gd name="connsiteX3" fmla="*/ 125398 w 170116"/>
                <a:gd name="connsiteY3" fmla="*/ 27415 h 558069"/>
                <a:gd name="connsiteX4" fmla="*/ 41388 w 170116"/>
                <a:gd name="connsiteY4" fmla="*/ 27415 h 558069"/>
                <a:gd name="connsiteX5" fmla="*/ 27100 w 170116"/>
                <a:gd name="connsiteY5" fmla="*/ 41702 h 558069"/>
                <a:gd name="connsiteX6" fmla="*/ 27100 w 170116"/>
                <a:gd name="connsiteY6" fmla="*/ 454897 h 558069"/>
                <a:gd name="connsiteX7" fmla="*/ -1475 w 170116"/>
                <a:gd name="connsiteY7" fmla="*/ 454897 h 558069"/>
                <a:gd name="connsiteX8" fmla="*/ -1475 w 170116"/>
                <a:gd name="connsiteY8" fmla="*/ 41702 h 558069"/>
                <a:gd name="connsiteX9" fmla="*/ 41388 w 170116"/>
                <a:gd name="connsiteY9" fmla="*/ -1160 h 558069"/>
                <a:gd name="connsiteX10" fmla="*/ 125779 w 170116"/>
                <a:gd name="connsiteY10" fmla="*/ -1160 h 558069"/>
                <a:gd name="connsiteX11" fmla="*/ 168641 w 170116"/>
                <a:gd name="connsiteY11" fmla="*/ 41702 h 55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116" h="558069">
                  <a:moveTo>
                    <a:pt x="168260" y="556909"/>
                  </a:moveTo>
                  <a:lnTo>
                    <a:pt x="139685" y="556909"/>
                  </a:lnTo>
                  <a:lnTo>
                    <a:pt x="139685" y="41702"/>
                  </a:lnTo>
                  <a:cubicBezTo>
                    <a:pt x="139685" y="33797"/>
                    <a:pt x="133304" y="27415"/>
                    <a:pt x="125398" y="27415"/>
                  </a:cubicBezTo>
                  <a:lnTo>
                    <a:pt x="41388" y="27415"/>
                  </a:lnTo>
                  <a:cubicBezTo>
                    <a:pt x="33482" y="27415"/>
                    <a:pt x="27100" y="33797"/>
                    <a:pt x="27100" y="41702"/>
                  </a:cubicBezTo>
                  <a:lnTo>
                    <a:pt x="27100" y="454897"/>
                  </a:lnTo>
                  <a:lnTo>
                    <a:pt x="-1475" y="454897"/>
                  </a:lnTo>
                  <a:lnTo>
                    <a:pt x="-1475" y="41702"/>
                  </a:lnTo>
                  <a:cubicBezTo>
                    <a:pt x="-1380" y="18081"/>
                    <a:pt x="17766" y="-1065"/>
                    <a:pt x="41388" y="-1160"/>
                  </a:cubicBezTo>
                  <a:lnTo>
                    <a:pt x="125779" y="-1160"/>
                  </a:lnTo>
                  <a:cubicBezTo>
                    <a:pt x="149401" y="-1065"/>
                    <a:pt x="168546" y="18081"/>
                    <a:pt x="168641" y="41702"/>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8A0C1BD-38DF-4B17-A6AA-1CD90AA330E8}"/>
                </a:ext>
              </a:extLst>
            </p:cNvPr>
            <p:cNvSpPr/>
            <p:nvPr/>
          </p:nvSpPr>
          <p:spPr>
            <a:xfrm>
              <a:off x="5841681" y="3886104"/>
              <a:ext cx="316040" cy="28575"/>
            </a:xfrm>
            <a:custGeom>
              <a:avLst/>
              <a:gdLst>
                <a:gd name="connsiteX0" fmla="*/ 300278 w 316040"/>
                <a:gd name="connsiteY0" fmla="*/ 27415 h 28575"/>
                <a:gd name="connsiteX1" fmla="*/ 12813 w 316040"/>
                <a:gd name="connsiteY1" fmla="*/ 27415 h 28575"/>
                <a:gd name="connsiteX2" fmla="*/ -1475 w 316040"/>
                <a:gd name="connsiteY2" fmla="*/ 13127 h 28575"/>
                <a:gd name="connsiteX3" fmla="*/ 12813 w 316040"/>
                <a:gd name="connsiteY3" fmla="*/ -1160 h 28575"/>
                <a:gd name="connsiteX4" fmla="*/ 300278 w 316040"/>
                <a:gd name="connsiteY4" fmla="*/ -1160 h 28575"/>
                <a:gd name="connsiteX5" fmla="*/ 314565 w 316040"/>
                <a:gd name="connsiteY5" fmla="*/ 13127 h 28575"/>
                <a:gd name="connsiteX6" fmla="*/ 300278 w 316040"/>
                <a:gd name="connsiteY6" fmla="*/ 27415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040" h="28575">
                  <a:moveTo>
                    <a:pt x="300278" y="27415"/>
                  </a:moveTo>
                  <a:lnTo>
                    <a:pt x="12813" y="27415"/>
                  </a:lnTo>
                  <a:cubicBezTo>
                    <a:pt x="4907" y="27415"/>
                    <a:pt x="-1475" y="21033"/>
                    <a:pt x="-1475" y="13127"/>
                  </a:cubicBezTo>
                  <a:cubicBezTo>
                    <a:pt x="-1475" y="5222"/>
                    <a:pt x="4907" y="-1160"/>
                    <a:pt x="12813" y="-1160"/>
                  </a:cubicBezTo>
                  <a:lnTo>
                    <a:pt x="300278" y="-1160"/>
                  </a:lnTo>
                  <a:cubicBezTo>
                    <a:pt x="308183" y="-1160"/>
                    <a:pt x="314565" y="5222"/>
                    <a:pt x="314565" y="13127"/>
                  </a:cubicBezTo>
                  <a:cubicBezTo>
                    <a:pt x="314565" y="21033"/>
                    <a:pt x="308183" y="27415"/>
                    <a:pt x="300278" y="27415"/>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DED190-DB48-4ACB-8423-AEA2141E5E1F}"/>
                </a:ext>
              </a:extLst>
            </p:cNvPr>
            <p:cNvSpPr/>
            <p:nvPr/>
          </p:nvSpPr>
          <p:spPr>
            <a:xfrm>
              <a:off x="5843396" y="2791682"/>
              <a:ext cx="856361" cy="535971"/>
            </a:xfrm>
            <a:custGeom>
              <a:avLst/>
              <a:gdLst>
                <a:gd name="connsiteX0" fmla="*/ 12813 w 856361"/>
                <a:gd name="connsiteY0" fmla="*/ 534811 h 535971"/>
                <a:gd name="connsiteX1" fmla="*/ -1475 w 856361"/>
                <a:gd name="connsiteY1" fmla="*/ 520524 h 535971"/>
                <a:gd name="connsiteX2" fmla="*/ 5383 w 856361"/>
                <a:gd name="connsiteY2" fmla="*/ 508331 h 535971"/>
                <a:gd name="connsiteX3" fmla="*/ 833106 w 856361"/>
                <a:gd name="connsiteY3" fmla="*/ 934 h 535971"/>
                <a:gd name="connsiteX4" fmla="*/ 852726 w 856361"/>
                <a:gd name="connsiteY4" fmla="*/ 5603 h 535971"/>
                <a:gd name="connsiteX5" fmla="*/ 848059 w 856361"/>
                <a:gd name="connsiteY5" fmla="*/ 25319 h 535971"/>
                <a:gd name="connsiteX6" fmla="*/ 20338 w 856361"/>
                <a:gd name="connsiteY6" fmla="*/ 532716 h 535971"/>
                <a:gd name="connsiteX7" fmla="*/ 12813 w 856361"/>
                <a:gd name="connsiteY7" fmla="*/ 534811 h 53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6361" h="535971">
                  <a:moveTo>
                    <a:pt x="12813" y="534811"/>
                  </a:moveTo>
                  <a:cubicBezTo>
                    <a:pt x="4907" y="534811"/>
                    <a:pt x="-1475" y="528429"/>
                    <a:pt x="-1475" y="520524"/>
                  </a:cubicBezTo>
                  <a:cubicBezTo>
                    <a:pt x="-1475" y="515571"/>
                    <a:pt x="1097" y="510903"/>
                    <a:pt x="5383" y="508331"/>
                  </a:cubicBezTo>
                  <a:lnTo>
                    <a:pt x="833106" y="934"/>
                  </a:lnTo>
                  <a:cubicBezTo>
                    <a:pt x="839868" y="-3161"/>
                    <a:pt x="848631" y="-1065"/>
                    <a:pt x="852726" y="5603"/>
                  </a:cubicBezTo>
                  <a:cubicBezTo>
                    <a:pt x="856918" y="12365"/>
                    <a:pt x="854823" y="21223"/>
                    <a:pt x="848059" y="25319"/>
                  </a:cubicBezTo>
                  <a:lnTo>
                    <a:pt x="20338" y="532716"/>
                  </a:lnTo>
                  <a:cubicBezTo>
                    <a:pt x="18051" y="534050"/>
                    <a:pt x="15480" y="534811"/>
                    <a:pt x="12813" y="53481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570150A8-0448-4D58-BE5C-F6C6F95AF3EB}"/>
                </a:ext>
              </a:extLst>
            </p:cNvPr>
            <p:cNvSpPr/>
            <p:nvPr/>
          </p:nvSpPr>
          <p:spPr>
            <a:xfrm>
              <a:off x="6527101" y="2780823"/>
              <a:ext cx="189546" cy="171069"/>
            </a:xfrm>
            <a:custGeom>
              <a:avLst/>
              <a:gdLst>
                <a:gd name="connsiteX0" fmla="*/ 110158 w 189546"/>
                <a:gd name="connsiteY0" fmla="*/ 169910 h 171069"/>
                <a:gd name="connsiteX1" fmla="*/ 104823 w 189546"/>
                <a:gd name="connsiteY1" fmla="*/ 168862 h 171069"/>
                <a:gd name="connsiteX2" fmla="*/ 96727 w 189546"/>
                <a:gd name="connsiteY2" fmla="*/ 150383 h 171069"/>
                <a:gd name="connsiteX3" fmla="*/ 96918 w 189546"/>
                <a:gd name="connsiteY3" fmla="*/ 149812 h 171069"/>
                <a:gd name="connsiteX4" fmla="*/ 146163 w 189546"/>
                <a:gd name="connsiteY4" fmla="*/ 27415 h 171069"/>
                <a:gd name="connsiteX5" fmla="*/ 12813 w 189546"/>
                <a:gd name="connsiteY5" fmla="*/ 27415 h 171069"/>
                <a:gd name="connsiteX6" fmla="*/ -1475 w 189546"/>
                <a:gd name="connsiteY6" fmla="*/ 13127 h 171069"/>
                <a:gd name="connsiteX7" fmla="*/ 12813 w 189546"/>
                <a:gd name="connsiteY7" fmla="*/ -1160 h 171069"/>
                <a:gd name="connsiteX8" fmla="*/ 188072 w 189546"/>
                <a:gd name="connsiteY8" fmla="*/ -1160 h 171069"/>
                <a:gd name="connsiteX9" fmla="*/ 123016 w 189546"/>
                <a:gd name="connsiteY9" fmla="*/ 160765 h 171069"/>
                <a:gd name="connsiteX10" fmla="*/ 110158 w 189546"/>
                <a:gd name="connsiteY10" fmla="*/ 169910 h 17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546" h="171069">
                  <a:moveTo>
                    <a:pt x="110158" y="169910"/>
                  </a:moveTo>
                  <a:cubicBezTo>
                    <a:pt x="108347" y="169910"/>
                    <a:pt x="106538" y="169528"/>
                    <a:pt x="104823" y="168862"/>
                  </a:cubicBezTo>
                  <a:cubicBezTo>
                    <a:pt x="97490" y="166004"/>
                    <a:pt x="93870" y="157718"/>
                    <a:pt x="96727" y="150383"/>
                  </a:cubicBezTo>
                  <a:cubicBezTo>
                    <a:pt x="96727" y="150192"/>
                    <a:pt x="96823" y="150002"/>
                    <a:pt x="96918" y="149812"/>
                  </a:cubicBezTo>
                  <a:lnTo>
                    <a:pt x="146163" y="27415"/>
                  </a:lnTo>
                  <a:lnTo>
                    <a:pt x="12813" y="27415"/>
                  </a:lnTo>
                  <a:cubicBezTo>
                    <a:pt x="4906" y="27415"/>
                    <a:pt x="-1475" y="21034"/>
                    <a:pt x="-1475" y="13127"/>
                  </a:cubicBezTo>
                  <a:cubicBezTo>
                    <a:pt x="-1475" y="5222"/>
                    <a:pt x="4906" y="-1160"/>
                    <a:pt x="12813" y="-1160"/>
                  </a:cubicBezTo>
                  <a:lnTo>
                    <a:pt x="188072" y="-1160"/>
                  </a:lnTo>
                  <a:lnTo>
                    <a:pt x="123016" y="160765"/>
                  </a:lnTo>
                  <a:cubicBezTo>
                    <a:pt x="120921" y="166100"/>
                    <a:pt x="115873" y="169719"/>
                    <a:pt x="110158" y="169910"/>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7932279-9E34-42C8-B9AA-2538BA6CC6EA}"/>
                </a:ext>
              </a:extLst>
            </p:cNvPr>
            <p:cNvSpPr/>
            <p:nvPr/>
          </p:nvSpPr>
          <p:spPr>
            <a:xfrm>
              <a:off x="6199916" y="3534632"/>
              <a:ext cx="546355" cy="546353"/>
            </a:xfrm>
            <a:custGeom>
              <a:avLst/>
              <a:gdLst>
                <a:gd name="connsiteX0" fmla="*/ 271703 w 546355"/>
                <a:gd name="connsiteY0" fmla="*/ 545194 h 546353"/>
                <a:gd name="connsiteX1" fmla="*/ -1475 w 546355"/>
                <a:gd name="connsiteY1" fmla="*/ 272018 h 546353"/>
                <a:gd name="connsiteX2" fmla="*/ 271703 w 546355"/>
                <a:gd name="connsiteY2" fmla="*/ -1160 h 546353"/>
                <a:gd name="connsiteX3" fmla="*/ 544880 w 546355"/>
                <a:gd name="connsiteY3" fmla="*/ 272018 h 546353"/>
                <a:gd name="connsiteX4" fmla="*/ 271703 w 546355"/>
                <a:gd name="connsiteY4" fmla="*/ 545194 h 546353"/>
                <a:gd name="connsiteX5" fmla="*/ 271703 w 546355"/>
                <a:gd name="connsiteY5" fmla="*/ 27415 h 546353"/>
                <a:gd name="connsiteX6" fmla="*/ 27100 w 546355"/>
                <a:gd name="connsiteY6" fmla="*/ 272018 h 546353"/>
                <a:gd name="connsiteX7" fmla="*/ 271703 w 546355"/>
                <a:gd name="connsiteY7" fmla="*/ 516619 h 546353"/>
                <a:gd name="connsiteX8" fmla="*/ 516305 w 546355"/>
                <a:gd name="connsiteY8" fmla="*/ 272018 h 546353"/>
                <a:gd name="connsiteX9" fmla="*/ 271703 w 546355"/>
                <a:gd name="connsiteY9" fmla="*/ 27415 h 54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6355" h="546353">
                  <a:moveTo>
                    <a:pt x="271703" y="545194"/>
                  </a:moveTo>
                  <a:cubicBezTo>
                    <a:pt x="120827" y="545194"/>
                    <a:pt x="-1475" y="422893"/>
                    <a:pt x="-1475" y="272018"/>
                  </a:cubicBezTo>
                  <a:cubicBezTo>
                    <a:pt x="-1475" y="121141"/>
                    <a:pt x="120827" y="-1160"/>
                    <a:pt x="271703" y="-1160"/>
                  </a:cubicBezTo>
                  <a:cubicBezTo>
                    <a:pt x="422578" y="-1160"/>
                    <a:pt x="544880" y="121141"/>
                    <a:pt x="544880" y="272018"/>
                  </a:cubicBezTo>
                  <a:cubicBezTo>
                    <a:pt x="544689" y="422798"/>
                    <a:pt x="422483" y="545003"/>
                    <a:pt x="271703" y="545194"/>
                  </a:cubicBezTo>
                  <a:close/>
                  <a:moveTo>
                    <a:pt x="271703" y="27415"/>
                  </a:moveTo>
                  <a:cubicBezTo>
                    <a:pt x="136638" y="27415"/>
                    <a:pt x="27100" y="136952"/>
                    <a:pt x="27100" y="272018"/>
                  </a:cubicBezTo>
                  <a:cubicBezTo>
                    <a:pt x="27100" y="407081"/>
                    <a:pt x="136638" y="516619"/>
                    <a:pt x="271703" y="516619"/>
                  </a:cubicBezTo>
                  <a:cubicBezTo>
                    <a:pt x="406768" y="516619"/>
                    <a:pt x="516305" y="407081"/>
                    <a:pt x="516305" y="272018"/>
                  </a:cubicBezTo>
                  <a:cubicBezTo>
                    <a:pt x="516114" y="136952"/>
                    <a:pt x="406768" y="27606"/>
                    <a:pt x="271703" y="27415"/>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43A8881-12CF-4EB5-A0D6-67FD532FE645}"/>
                </a:ext>
              </a:extLst>
            </p:cNvPr>
            <p:cNvSpPr/>
            <p:nvPr/>
          </p:nvSpPr>
          <p:spPr>
            <a:xfrm>
              <a:off x="6304546" y="3626106"/>
              <a:ext cx="348817" cy="333055"/>
            </a:xfrm>
            <a:custGeom>
              <a:avLst/>
              <a:gdLst>
                <a:gd name="connsiteX0" fmla="*/ 271848 w 348817"/>
                <a:gd name="connsiteY0" fmla="*/ 331896 h 333055"/>
                <a:gd name="connsiteX1" fmla="*/ 265181 w 348817"/>
                <a:gd name="connsiteY1" fmla="*/ 330181 h 333055"/>
                <a:gd name="connsiteX2" fmla="*/ 172883 w 348817"/>
                <a:gd name="connsiteY2" fmla="*/ 281699 h 333055"/>
                <a:gd name="connsiteX3" fmla="*/ 80681 w 348817"/>
                <a:gd name="connsiteY3" fmla="*/ 330181 h 333055"/>
                <a:gd name="connsiteX4" fmla="*/ 61345 w 348817"/>
                <a:gd name="connsiteY4" fmla="*/ 324275 h 333055"/>
                <a:gd name="connsiteX5" fmla="*/ 59916 w 348817"/>
                <a:gd name="connsiteY5" fmla="*/ 315132 h 333055"/>
                <a:gd name="connsiteX6" fmla="*/ 77537 w 348817"/>
                <a:gd name="connsiteY6" fmla="*/ 212357 h 333055"/>
                <a:gd name="connsiteX7" fmla="*/ 2862 w 348817"/>
                <a:gd name="connsiteY7" fmla="*/ 139585 h 333055"/>
                <a:gd name="connsiteX8" fmla="*/ 2480 w 348817"/>
                <a:gd name="connsiteY8" fmla="*/ 119488 h 333055"/>
                <a:gd name="connsiteX9" fmla="*/ 10767 w 348817"/>
                <a:gd name="connsiteY9" fmla="*/ 115297 h 333055"/>
                <a:gd name="connsiteX10" fmla="*/ 114019 w 348817"/>
                <a:gd name="connsiteY10" fmla="*/ 100247 h 333055"/>
                <a:gd name="connsiteX11" fmla="*/ 160119 w 348817"/>
                <a:gd name="connsiteY11" fmla="*/ 6808 h 333055"/>
                <a:gd name="connsiteX12" fmla="*/ 179265 w 348817"/>
                <a:gd name="connsiteY12" fmla="*/ 330 h 333055"/>
                <a:gd name="connsiteX13" fmla="*/ 185741 w 348817"/>
                <a:gd name="connsiteY13" fmla="*/ 6808 h 333055"/>
                <a:gd name="connsiteX14" fmla="*/ 231843 w 348817"/>
                <a:gd name="connsiteY14" fmla="*/ 100247 h 333055"/>
                <a:gd name="connsiteX15" fmla="*/ 335094 w 348817"/>
                <a:gd name="connsiteY15" fmla="*/ 115297 h 333055"/>
                <a:gd name="connsiteX16" fmla="*/ 347191 w 348817"/>
                <a:gd name="connsiteY16" fmla="*/ 131299 h 333055"/>
                <a:gd name="connsiteX17" fmla="*/ 342999 w 348817"/>
                <a:gd name="connsiteY17" fmla="*/ 139585 h 333055"/>
                <a:gd name="connsiteX18" fmla="*/ 268323 w 348817"/>
                <a:gd name="connsiteY18" fmla="*/ 212357 h 333055"/>
                <a:gd name="connsiteX19" fmla="*/ 285944 w 348817"/>
                <a:gd name="connsiteY19" fmla="*/ 315132 h 333055"/>
                <a:gd name="connsiteX20" fmla="*/ 274133 w 348817"/>
                <a:gd name="connsiteY20" fmla="*/ 331705 h 333055"/>
                <a:gd name="connsiteX21" fmla="*/ 271848 w 348817"/>
                <a:gd name="connsiteY21" fmla="*/ 331896 h 333055"/>
                <a:gd name="connsiteX22" fmla="*/ 172883 w 348817"/>
                <a:gd name="connsiteY22" fmla="*/ 251314 h 333055"/>
                <a:gd name="connsiteX23" fmla="*/ 179551 w 348817"/>
                <a:gd name="connsiteY23" fmla="*/ 252933 h 333055"/>
                <a:gd name="connsiteX24" fmla="*/ 252893 w 348817"/>
                <a:gd name="connsiteY24" fmla="*/ 291033 h 333055"/>
                <a:gd name="connsiteX25" fmla="*/ 238891 w 348817"/>
                <a:gd name="connsiteY25" fmla="*/ 209404 h 333055"/>
                <a:gd name="connsiteX26" fmla="*/ 242986 w 348817"/>
                <a:gd name="connsiteY26" fmla="*/ 196831 h 333055"/>
                <a:gd name="connsiteX27" fmla="*/ 302327 w 348817"/>
                <a:gd name="connsiteY27" fmla="*/ 139015 h 333055"/>
                <a:gd name="connsiteX28" fmla="*/ 220317 w 348817"/>
                <a:gd name="connsiteY28" fmla="*/ 127108 h 333055"/>
                <a:gd name="connsiteX29" fmla="*/ 209554 w 348817"/>
                <a:gd name="connsiteY29" fmla="*/ 119297 h 333055"/>
                <a:gd name="connsiteX30" fmla="*/ 172883 w 348817"/>
                <a:gd name="connsiteY30" fmla="*/ 45003 h 333055"/>
                <a:gd name="connsiteX31" fmla="*/ 136307 w 348817"/>
                <a:gd name="connsiteY31" fmla="*/ 119297 h 333055"/>
                <a:gd name="connsiteX32" fmla="*/ 125544 w 348817"/>
                <a:gd name="connsiteY32" fmla="*/ 127108 h 333055"/>
                <a:gd name="connsiteX33" fmla="*/ 43534 w 348817"/>
                <a:gd name="connsiteY33" fmla="*/ 139015 h 333055"/>
                <a:gd name="connsiteX34" fmla="*/ 102874 w 348817"/>
                <a:gd name="connsiteY34" fmla="*/ 196831 h 333055"/>
                <a:gd name="connsiteX35" fmla="*/ 106969 w 348817"/>
                <a:gd name="connsiteY35" fmla="*/ 209404 h 333055"/>
                <a:gd name="connsiteX36" fmla="*/ 92968 w 348817"/>
                <a:gd name="connsiteY36" fmla="*/ 291033 h 333055"/>
                <a:gd name="connsiteX37" fmla="*/ 166311 w 348817"/>
                <a:gd name="connsiteY37" fmla="*/ 252933 h 333055"/>
                <a:gd name="connsiteX38" fmla="*/ 172978 w 348817"/>
                <a:gd name="connsiteY38" fmla="*/ 251314 h 33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48817" h="333055">
                  <a:moveTo>
                    <a:pt x="271848" y="331896"/>
                  </a:moveTo>
                  <a:cubicBezTo>
                    <a:pt x="269562" y="331896"/>
                    <a:pt x="267180" y="331324"/>
                    <a:pt x="265181" y="330181"/>
                  </a:cubicBezTo>
                  <a:lnTo>
                    <a:pt x="172883" y="281699"/>
                  </a:lnTo>
                  <a:lnTo>
                    <a:pt x="80681" y="330181"/>
                  </a:lnTo>
                  <a:cubicBezTo>
                    <a:pt x="73727" y="333896"/>
                    <a:pt x="65060" y="331228"/>
                    <a:pt x="61345" y="324275"/>
                  </a:cubicBezTo>
                  <a:cubicBezTo>
                    <a:pt x="59916" y="321417"/>
                    <a:pt x="59344" y="318275"/>
                    <a:pt x="59916" y="315132"/>
                  </a:cubicBezTo>
                  <a:lnTo>
                    <a:pt x="77537" y="212357"/>
                  </a:lnTo>
                  <a:lnTo>
                    <a:pt x="2862" y="139585"/>
                  </a:lnTo>
                  <a:cubicBezTo>
                    <a:pt x="-2758" y="134157"/>
                    <a:pt x="-2948" y="125203"/>
                    <a:pt x="2480" y="119488"/>
                  </a:cubicBezTo>
                  <a:cubicBezTo>
                    <a:pt x="4671" y="117202"/>
                    <a:pt x="7624" y="115773"/>
                    <a:pt x="10767" y="115297"/>
                  </a:cubicBezTo>
                  <a:lnTo>
                    <a:pt x="114019" y="100247"/>
                  </a:lnTo>
                  <a:lnTo>
                    <a:pt x="160119" y="6808"/>
                  </a:lnTo>
                  <a:cubicBezTo>
                    <a:pt x="163644" y="-241"/>
                    <a:pt x="172216" y="-3194"/>
                    <a:pt x="179265" y="330"/>
                  </a:cubicBezTo>
                  <a:cubicBezTo>
                    <a:pt x="182026" y="1759"/>
                    <a:pt x="184313" y="3950"/>
                    <a:pt x="185741" y="6808"/>
                  </a:cubicBezTo>
                  <a:lnTo>
                    <a:pt x="231843" y="100247"/>
                  </a:lnTo>
                  <a:lnTo>
                    <a:pt x="335094" y="115297"/>
                  </a:lnTo>
                  <a:cubicBezTo>
                    <a:pt x="342904" y="116345"/>
                    <a:pt x="348334" y="123489"/>
                    <a:pt x="347191" y="131299"/>
                  </a:cubicBezTo>
                  <a:cubicBezTo>
                    <a:pt x="346809" y="134442"/>
                    <a:pt x="345285" y="137395"/>
                    <a:pt x="342999" y="139585"/>
                  </a:cubicBezTo>
                  <a:lnTo>
                    <a:pt x="268323" y="212357"/>
                  </a:lnTo>
                  <a:lnTo>
                    <a:pt x="285944" y="315132"/>
                  </a:lnTo>
                  <a:cubicBezTo>
                    <a:pt x="287278" y="322942"/>
                    <a:pt x="281945" y="330372"/>
                    <a:pt x="274133" y="331705"/>
                  </a:cubicBezTo>
                  <a:cubicBezTo>
                    <a:pt x="273372" y="331800"/>
                    <a:pt x="272609" y="331896"/>
                    <a:pt x="271848" y="331896"/>
                  </a:cubicBezTo>
                  <a:close/>
                  <a:moveTo>
                    <a:pt x="172883" y="251314"/>
                  </a:moveTo>
                  <a:cubicBezTo>
                    <a:pt x="175169" y="251314"/>
                    <a:pt x="177550" y="251790"/>
                    <a:pt x="179551" y="252933"/>
                  </a:cubicBezTo>
                  <a:lnTo>
                    <a:pt x="252893" y="291033"/>
                  </a:lnTo>
                  <a:lnTo>
                    <a:pt x="238891" y="209404"/>
                  </a:lnTo>
                  <a:cubicBezTo>
                    <a:pt x="238129" y="204831"/>
                    <a:pt x="239653" y="200069"/>
                    <a:pt x="242986" y="196831"/>
                  </a:cubicBezTo>
                  <a:lnTo>
                    <a:pt x="302327" y="139015"/>
                  </a:lnTo>
                  <a:lnTo>
                    <a:pt x="220317" y="127108"/>
                  </a:lnTo>
                  <a:cubicBezTo>
                    <a:pt x="215650" y="126441"/>
                    <a:pt x="211650" y="123489"/>
                    <a:pt x="209554" y="119297"/>
                  </a:cubicBezTo>
                  <a:lnTo>
                    <a:pt x="172883" y="45003"/>
                  </a:lnTo>
                  <a:lnTo>
                    <a:pt x="136307" y="119297"/>
                  </a:lnTo>
                  <a:cubicBezTo>
                    <a:pt x="134212" y="123489"/>
                    <a:pt x="130211" y="126441"/>
                    <a:pt x="125544" y="127108"/>
                  </a:cubicBezTo>
                  <a:lnTo>
                    <a:pt x="43534" y="139015"/>
                  </a:lnTo>
                  <a:lnTo>
                    <a:pt x="102874" y="196831"/>
                  </a:lnTo>
                  <a:cubicBezTo>
                    <a:pt x="106208" y="200069"/>
                    <a:pt x="107732" y="204831"/>
                    <a:pt x="106969" y="209404"/>
                  </a:cubicBezTo>
                  <a:lnTo>
                    <a:pt x="92968" y="291033"/>
                  </a:lnTo>
                  <a:lnTo>
                    <a:pt x="166311" y="252933"/>
                  </a:lnTo>
                  <a:cubicBezTo>
                    <a:pt x="168311" y="251790"/>
                    <a:pt x="170692" y="251314"/>
                    <a:pt x="172978" y="251314"/>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F4552D8-D0CE-47FC-81D5-04DAFAFF3DD0}"/>
                </a:ext>
              </a:extLst>
            </p:cNvPr>
            <p:cNvSpPr/>
            <p:nvPr/>
          </p:nvSpPr>
          <p:spPr>
            <a:xfrm>
              <a:off x="5548056" y="2851634"/>
              <a:ext cx="193548" cy="193563"/>
            </a:xfrm>
            <a:custGeom>
              <a:avLst/>
              <a:gdLst>
                <a:gd name="connsiteX0" fmla="*/ 100698 w 193548"/>
                <a:gd name="connsiteY0" fmla="*/ 192252 h 193563"/>
                <a:gd name="connsiteX1" fmla="*/ -1315 w 193548"/>
                <a:gd name="connsiteY1" fmla="*/ 101099 h 193563"/>
                <a:gd name="connsiteX2" fmla="*/ 89839 w 193548"/>
                <a:gd name="connsiteY2" fmla="*/ -1009 h 193563"/>
                <a:gd name="connsiteX3" fmla="*/ 191852 w 193548"/>
                <a:gd name="connsiteY3" fmla="*/ 90240 h 193563"/>
                <a:gd name="connsiteX4" fmla="*/ 192042 w 193548"/>
                <a:gd name="connsiteY4" fmla="*/ 95670 h 193563"/>
                <a:gd name="connsiteX5" fmla="*/ 100698 w 193548"/>
                <a:gd name="connsiteY5" fmla="*/ 192252 h 193563"/>
                <a:gd name="connsiteX6" fmla="*/ 100698 w 193548"/>
                <a:gd name="connsiteY6" fmla="*/ 27661 h 193563"/>
                <a:gd name="connsiteX7" fmla="*/ 27260 w 193548"/>
                <a:gd name="connsiteY7" fmla="*/ 90240 h 193563"/>
                <a:gd name="connsiteX8" fmla="*/ 89839 w 193548"/>
                <a:gd name="connsiteY8" fmla="*/ 163582 h 193563"/>
                <a:gd name="connsiteX9" fmla="*/ 163277 w 193548"/>
                <a:gd name="connsiteY9" fmla="*/ 101099 h 193563"/>
                <a:gd name="connsiteX10" fmla="*/ 163467 w 193548"/>
                <a:gd name="connsiteY10" fmla="*/ 95670 h 193563"/>
                <a:gd name="connsiteX11" fmla="*/ 100698 w 193548"/>
                <a:gd name="connsiteY11" fmla="*/ 27661 h 19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548" h="193563">
                  <a:moveTo>
                    <a:pt x="100698" y="192252"/>
                  </a:moveTo>
                  <a:cubicBezTo>
                    <a:pt x="47358" y="195206"/>
                    <a:pt x="1637" y="154438"/>
                    <a:pt x="-1315" y="101099"/>
                  </a:cubicBezTo>
                  <a:cubicBezTo>
                    <a:pt x="-4363" y="47663"/>
                    <a:pt x="36499" y="2038"/>
                    <a:pt x="89839" y="-1009"/>
                  </a:cubicBezTo>
                  <a:cubicBezTo>
                    <a:pt x="143179" y="-3962"/>
                    <a:pt x="188899" y="36805"/>
                    <a:pt x="191852" y="90240"/>
                  </a:cubicBezTo>
                  <a:cubicBezTo>
                    <a:pt x="191947" y="92050"/>
                    <a:pt x="192042" y="93859"/>
                    <a:pt x="192042" y="95670"/>
                  </a:cubicBezTo>
                  <a:cubicBezTo>
                    <a:pt x="193376" y="147485"/>
                    <a:pt x="152514" y="190729"/>
                    <a:pt x="100698" y="192252"/>
                  </a:cubicBezTo>
                  <a:close/>
                  <a:moveTo>
                    <a:pt x="100698" y="27661"/>
                  </a:moveTo>
                  <a:cubicBezTo>
                    <a:pt x="63170" y="24708"/>
                    <a:pt x="30308" y="52712"/>
                    <a:pt x="27260" y="90240"/>
                  </a:cubicBezTo>
                  <a:cubicBezTo>
                    <a:pt x="24307" y="127769"/>
                    <a:pt x="52311" y="160630"/>
                    <a:pt x="89839" y="163582"/>
                  </a:cubicBezTo>
                  <a:cubicBezTo>
                    <a:pt x="127368" y="166631"/>
                    <a:pt x="160229" y="138627"/>
                    <a:pt x="163277" y="101099"/>
                  </a:cubicBezTo>
                  <a:cubicBezTo>
                    <a:pt x="163372" y="99288"/>
                    <a:pt x="163467" y="97479"/>
                    <a:pt x="163467" y="95670"/>
                  </a:cubicBezTo>
                  <a:cubicBezTo>
                    <a:pt x="164801" y="59570"/>
                    <a:pt x="136798" y="29184"/>
                    <a:pt x="100698" y="2766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6202F5A-9E43-4FEA-B62E-A38824D33B45}"/>
                </a:ext>
              </a:extLst>
            </p:cNvPr>
            <p:cNvSpPr/>
            <p:nvPr/>
          </p:nvSpPr>
          <p:spPr>
            <a:xfrm>
              <a:off x="5632131" y="3458432"/>
              <a:ext cx="28575" cy="276225"/>
            </a:xfrm>
            <a:custGeom>
              <a:avLst/>
              <a:gdLst>
                <a:gd name="connsiteX0" fmla="*/ 12813 w 28575"/>
                <a:gd name="connsiteY0" fmla="*/ 275065 h 276225"/>
                <a:gd name="connsiteX1" fmla="*/ -1475 w 28575"/>
                <a:gd name="connsiteY1" fmla="*/ 260777 h 276225"/>
                <a:gd name="connsiteX2" fmla="*/ -1475 w 28575"/>
                <a:gd name="connsiteY2" fmla="*/ 13127 h 276225"/>
                <a:gd name="connsiteX3" fmla="*/ 12813 w 28575"/>
                <a:gd name="connsiteY3" fmla="*/ -1160 h 276225"/>
                <a:gd name="connsiteX4" fmla="*/ 27100 w 28575"/>
                <a:gd name="connsiteY4" fmla="*/ 13127 h 276225"/>
                <a:gd name="connsiteX5" fmla="*/ 27100 w 28575"/>
                <a:gd name="connsiteY5" fmla="*/ 260777 h 276225"/>
                <a:gd name="connsiteX6" fmla="*/ 12813 w 28575"/>
                <a:gd name="connsiteY6" fmla="*/ 27506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276225">
                  <a:moveTo>
                    <a:pt x="12813" y="275065"/>
                  </a:moveTo>
                  <a:cubicBezTo>
                    <a:pt x="4907" y="275065"/>
                    <a:pt x="-1475" y="268684"/>
                    <a:pt x="-1475" y="260777"/>
                  </a:cubicBezTo>
                  <a:lnTo>
                    <a:pt x="-1475" y="13127"/>
                  </a:lnTo>
                  <a:cubicBezTo>
                    <a:pt x="-1475" y="5222"/>
                    <a:pt x="4907" y="-1160"/>
                    <a:pt x="12813" y="-1160"/>
                  </a:cubicBezTo>
                  <a:cubicBezTo>
                    <a:pt x="20719" y="-1160"/>
                    <a:pt x="27100" y="5222"/>
                    <a:pt x="27100" y="13127"/>
                  </a:cubicBezTo>
                  <a:lnTo>
                    <a:pt x="27100" y="260777"/>
                  </a:lnTo>
                  <a:cubicBezTo>
                    <a:pt x="27100" y="268684"/>
                    <a:pt x="20719" y="275065"/>
                    <a:pt x="12813" y="275065"/>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650180D-7557-4FF9-8D81-1733062059AD}"/>
                </a:ext>
              </a:extLst>
            </p:cNvPr>
            <p:cNvSpPr/>
            <p:nvPr/>
          </p:nvSpPr>
          <p:spPr>
            <a:xfrm>
              <a:off x="5443054" y="2991235"/>
              <a:ext cx="573740" cy="746850"/>
            </a:xfrm>
            <a:custGeom>
              <a:avLst/>
              <a:gdLst>
                <a:gd name="connsiteX0" fmla="*/ 295140 w 573740"/>
                <a:gd name="connsiteY0" fmla="*/ 745690 h 746850"/>
                <a:gd name="connsiteX1" fmla="*/ 295140 w 573740"/>
                <a:gd name="connsiteY1" fmla="*/ 745690 h 746850"/>
                <a:gd name="connsiteX2" fmla="*/ 280852 w 573740"/>
                <a:gd name="connsiteY2" fmla="*/ 731403 h 746850"/>
                <a:gd name="connsiteX3" fmla="*/ 280852 w 573740"/>
                <a:gd name="connsiteY3" fmla="*/ 297730 h 746850"/>
                <a:gd name="connsiteX4" fmla="*/ 328477 w 573740"/>
                <a:gd name="connsiteY4" fmla="*/ 212958 h 746850"/>
                <a:gd name="connsiteX5" fmla="*/ 497451 w 573740"/>
                <a:gd name="connsiteY5" fmla="*/ 112850 h 746850"/>
                <a:gd name="connsiteX6" fmla="*/ 542885 w 573740"/>
                <a:gd name="connsiteY6" fmla="*/ 46841 h 746850"/>
                <a:gd name="connsiteX7" fmla="*/ 542218 w 573740"/>
                <a:gd name="connsiteY7" fmla="*/ 43221 h 746850"/>
                <a:gd name="connsiteX8" fmla="*/ 535455 w 573740"/>
                <a:gd name="connsiteY8" fmla="*/ 28172 h 746850"/>
                <a:gd name="connsiteX9" fmla="*/ 520120 w 573740"/>
                <a:gd name="connsiteY9" fmla="*/ 32078 h 746850"/>
                <a:gd name="connsiteX10" fmla="*/ 199508 w 573740"/>
                <a:gd name="connsiteY10" fmla="*/ 118755 h 746850"/>
                <a:gd name="connsiteX11" fmla="*/ 36631 w 573740"/>
                <a:gd name="connsiteY11" fmla="*/ 219720 h 746850"/>
                <a:gd name="connsiteX12" fmla="*/ 27106 w 573740"/>
                <a:gd name="connsiteY12" fmla="*/ 259915 h 746850"/>
                <a:gd name="connsiteX13" fmla="*/ 28630 w 573740"/>
                <a:gd name="connsiteY13" fmla="*/ 464132 h 746850"/>
                <a:gd name="connsiteX14" fmla="*/ 34631 w 573740"/>
                <a:gd name="connsiteY14" fmla="*/ 470799 h 746850"/>
                <a:gd name="connsiteX15" fmla="*/ 93590 w 573740"/>
                <a:gd name="connsiteY15" fmla="*/ 450225 h 746850"/>
                <a:gd name="connsiteX16" fmla="*/ 93590 w 573740"/>
                <a:gd name="connsiteY16" fmla="*/ 272489 h 746850"/>
                <a:gd name="connsiteX17" fmla="*/ 107878 w 573740"/>
                <a:gd name="connsiteY17" fmla="*/ 258201 h 746850"/>
                <a:gd name="connsiteX18" fmla="*/ 122165 w 573740"/>
                <a:gd name="connsiteY18" fmla="*/ 272489 h 746850"/>
                <a:gd name="connsiteX19" fmla="*/ 122165 w 573740"/>
                <a:gd name="connsiteY19" fmla="*/ 727974 h 746850"/>
                <a:gd name="connsiteX20" fmla="*/ 107878 w 573740"/>
                <a:gd name="connsiteY20" fmla="*/ 742261 h 746850"/>
                <a:gd name="connsiteX21" fmla="*/ 93590 w 573740"/>
                <a:gd name="connsiteY21" fmla="*/ 727974 h 746850"/>
                <a:gd name="connsiteX22" fmla="*/ 93590 w 573740"/>
                <a:gd name="connsiteY22" fmla="*/ 483468 h 746850"/>
                <a:gd name="connsiteX23" fmla="*/ 25297 w 573740"/>
                <a:gd name="connsiteY23" fmla="*/ 497850 h 746850"/>
                <a:gd name="connsiteX24" fmla="*/ 626 w 573740"/>
                <a:gd name="connsiteY24" fmla="*/ 470419 h 746850"/>
                <a:gd name="connsiteX25" fmla="*/ 55 w 573740"/>
                <a:gd name="connsiteY25" fmla="*/ 466608 h 746850"/>
                <a:gd name="connsiteX26" fmla="*/ -1469 w 573740"/>
                <a:gd name="connsiteY26" fmla="*/ 260201 h 746850"/>
                <a:gd name="connsiteX27" fmla="*/ 11199 w 573740"/>
                <a:gd name="connsiteY27" fmla="*/ 206671 h 746850"/>
                <a:gd name="connsiteX28" fmla="*/ 196842 w 573740"/>
                <a:gd name="connsiteY28" fmla="*/ 90180 h 746850"/>
                <a:gd name="connsiteX29" fmla="*/ 205509 w 573740"/>
                <a:gd name="connsiteY29" fmla="*/ 90180 h 746850"/>
                <a:gd name="connsiteX30" fmla="*/ 506119 w 573740"/>
                <a:gd name="connsiteY30" fmla="*/ 7123 h 746850"/>
                <a:gd name="connsiteX31" fmla="*/ 548981 w 573740"/>
                <a:gd name="connsiteY31" fmla="*/ 2836 h 746850"/>
                <a:gd name="connsiteX32" fmla="*/ 570508 w 573740"/>
                <a:gd name="connsiteY32" fmla="*/ 39412 h 746850"/>
                <a:gd name="connsiteX33" fmla="*/ 511452 w 573740"/>
                <a:gd name="connsiteY33" fmla="*/ 137615 h 746850"/>
                <a:gd name="connsiteX34" fmla="*/ 343241 w 573740"/>
                <a:gd name="connsiteY34" fmla="*/ 237246 h 746850"/>
                <a:gd name="connsiteX35" fmla="*/ 309523 w 573740"/>
                <a:gd name="connsiteY35" fmla="*/ 297540 h 746850"/>
                <a:gd name="connsiteX36" fmla="*/ 309523 w 573740"/>
                <a:gd name="connsiteY36" fmla="*/ 731307 h 746850"/>
                <a:gd name="connsiteX37" fmla="*/ 295330 w 573740"/>
                <a:gd name="connsiteY37" fmla="*/ 745690 h 746850"/>
                <a:gd name="connsiteX38" fmla="*/ 295140 w 573740"/>
                <a:gd name="connsiteY38" fmla="*/ 745690 h 74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3740" h="746850">
                  <a:moveTo>
                    <a:pt x="295140" y="745690"/>
                  </a:moveTo>
                  <a:lnTo>
                    <a:pt x="295140" y="745690"/>
                  </a:lnTo>
                  <a:cubicBezTo>
                    <a:pt x="287234" y="745690"/>
                    <a:pt x="280852" y="739309"/>
                    <a:pt x="280852" y="731403"/>
                  </a:cubicBezTo>
                  <a:lnTo>
                    <a:pt x="280852" y="297730"/>
                  </a:lnTo>
                  <a:cubicBezTo>
                    <a:pt x="280757" y="263059"/>
                    <a:pt x="298855" y="230960"/>
                    <a:pt x="328477" y="212958"/>
                  </a:cubicBezTo>
                  <a:cubicBezTo>
                    <a:pt x="381817" y="180668"/>
                    <a:pt x="454397" y="136758"/>
                    <a:pt x="497451" y="112850"/>
                  </a:cubicBezTo>
                  <a:cubicBezTo>
                    <a:pt x="553934" y="80941"/>
                    <a:pt x="543076" y="47127"/>
                    <a:pt x="542885" y="46841"/>
                  </a:cubicBezTo>
                  <a:cubicBezTo>
                    <a:pt x="542504" y="45698"/>
                    <a:pt x="542313" y="44460"/>
                    <a:pt x="542218" y="43221"/>
                  </a:cubicBezTo>
                  <a:cubicBezTo>
                    <a:pt x="542218" y="38174"/>
                    <a:pt x="539170" y="30077"/>
                    <a:pt x="535455" y="28172"/>
                  </a:cubicBezTo>
                  <a:cubicBezTo>
                    <a:pt x="531740" y="26268"/>
                    <a:pt x="527073" y="28172"/>
                    <a:pt x="520120" y="32078"/>
                  </a:cubicBezTo>
                  <a:cubicBezTo>
                    <a:pt x="483354" y="52937"/>
                    <a:pt x="351242" y="120755"/>
                    <a:pt x="199508" y="118755"/>
                  </a:cubicBezTo>
                  <a:cubicBezTo>
                    <a:pt x="103497" y="117803"/>
                    <a:pt x="56633" y="181525"/>
                    <a:pt x="36631" y="219720"/>
                  </a:cubicBezTo>
                  <a:cubicBezTo>
                    <a:pt x="30249" y="232198"/>
                    <a:pt x="27011" y="245914"/>
                    <a:pt x="27106" y="259915"/>
                  </a:cubicBezTo>
                  <a:lnTo>
                    <a:pt x="28630" y="464132"/>
                  </a:lnTo>
                  <a:cubicBezTo>
                    <a:pt x="29392" y="467179"/>
                    <a:pt x="31678" y="469751"/>
                    <a:pt x="34631" y="470799"/>
                  </a:cubicBezTo>
                  <a:cubicBezTo>
                    <a:pt x="47394" y="475275"/>
                    <a:pt x="74826" y="462417"/>
                    <a:pt x="93590" y="450225"/>
                  </a:cubicBezTo>
                  <a:lnTo>
                    <a:pt x="93590" y="272489"/>
                  </a:lnTo>
                  <a:cubicBezTo>
                    <a:pt x="93590" y="264582"/>
                    <a:pt x="99973" y="258201"/>
                    <a:pt x="107878" y="258201"/>
                  </a:cubicBezTo>
                  <a:cubicBezTo>
                    <a:pt x="115784" y="258201"/>
                    <a:pt x="122165" y="264582"/>
                    <a:pt x="122165" y="272489"/>
                  </a:cubicBezTo>
                  <a:lnTo>
                    <a:pt x="122165" y="727974"/>
                  </a:lnTo>
                  <a:cubicBezTo>
                    <a:pt x="122165" y="735880"/>
                    <a:pt x="115784" y="742261"/>
                    <a:pt x="107878" y="742261"/>
                  </a:cubicBezTo>
                  <a:cubicBezTo>
                    <a:pt x="99973" y="742261"/>
                    <a:pt x="93590" y="735880"/>
                    <a:pt x="93590" y="727974"/>
                  </a:cubicBezTo>
                  <a:lnTo>
                    <a:pt x="93590" y="483468"/>
                  </a:lnTo>
                  <a:cubicBezTo>
                    <a:pt x="74065" y="494136"/>
                    <a:pt x="45965" y="505184"/>
                    <a:pt x="25297" y="497850"/>
                  </a:cubicBezTo>
                  <a:cubicBezTo>
                    <a:pt x="12914" y="493468"/>
                    <a:pt x="3675" y="483182"/>
                    <a:pt x="626" y="470419"/>
                  </a:cubicBezTo>
                  <a:cubicBezTo>
                    <a:pt x="341" y="469180"/>
                    <a:pt x="151" y="467942"/>
                    <a:pt x="55" y="466608"/>
                  </a:cubicBezTo>
                  <a:lnTo>
                    <a:pt x="-1469" y="260201"/>
                  </a:lnTo>
                  <a:cubicBezTo>
                    <a:pt x="-1660" y="241628"/>
                    <a:pt x="2723" y="223244"/>
                    <a:pt x="11199" y="206671"/>
                  </a:cubicBezTo>
                  <a:cubicBezTo>
                    <a:pt x="33584" y="163047"/>
                    <a:pt x="87399" y="90180"/>
                    <a:pt x="196842" y="90180"/>
                  </a:cubicBezTo>
                  <a:lnTo>
                    <a:pt x="205509" y="90180"/>
                  </a:lnTo>
                  <a:cubicBezTo>
                    <a:pt x="348384" y="90180"/>
                    <a:pt x="471352" y="26743"/>
                    <a:pt x="506119" y="7123"/>
                  </a:cubicBezTo>
                  <a:cubicBezTo>
                    <a:pt x="522501" y="-2402"/>
                    <a:pt x="536884" y="-3545"/>
                    <a:pt x="548981" y="2836"/>
                  </a:cubicBezTo>
                  <a:cubicBezTo>
                    <a:pt x="561363" y="11027"/>
                    <a:pt x="569365" y="24553"/>
                    <a:pt x="570508" y="39412"/>
                  </a:cubicBezTo>
                  <a:cubicBezTo>
                    <a:pt x="573269" y="49890"/>
                    <a:pt x="581271" y="98276"/>
                    <a:pt x="511452" y="137615"/>
                  </a:cubicBezTo>
                  <a:cubicBezTo>
                    <a:pt x="468685" y="161808"/>
                    <a:pt x="396391" y="205146"/>
                    <a:pt x="343241" y="237246"/>
                  </a:cubicBezTo>
                  <a:cubicBezTo>
                    <a:pt x="322190" y="250105"/>
                    <a:pt x="309427" y="272964"/>
                    <a:pt x="309523" y="297540"/>
                  </a:cubicBezTo>
                  <a:lnTo>
                    <a:pt x="309523" y="731307"/>
                  </a:lnTo>
                  <a:cubicBezTo>
                    <a:pt x="309618" y="739214"/>
                    <a:pt x="303236" y="745595"/>
                    <a:pt x="295330" y="745690"/>
                  </a:cubicBezTo>
                  <a:cubicBezTo>
                    <a:pt x="295235" y="745690"/>
                    <a:pt x="295235" y="745690"/>
                    <a:pt x="295140" y="745690"/>
                  </a:cubicBezTo>
                  <a:close/>
                </a:path>
              </a:pathLst>
            </a:custGeom>
            <a:grpFill/>
            <a:ln w="9525" cap="flat">
              <a:no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E07E554F-37FF-47C8-A721-1FE09C8606D8}"/>
              </a:ext>
            </a:extLst>
          </p:cNvPr>
          <p:cNvSpPr txBox="1"/>
          <p:nvPr/>
        </p:nvSpPr>
        <p:spPr>
          <a:xfrm>
            <a:off x="708281" y="2164922"/>
            <a:ext cx="2816225" cy="646331"/>
          </a:xfrm>
          <a:prstGeom prst="rect">
            <a:avLst/>
          </a:prstGeom>
          <a:noFill/>
        </p:spPr>
        <p:txBody>
          <a:bodyPr wrap="square">
            <a:spAutoFit/>
          </a:bodyPr>
          <a:lstStyle/>
          <a:p>
            <a:pPr algn="ctr"/>
            <a:r>
              <a:rPr lang="en-US" b="1" i="0">
                <a:solidFill>
                  <a:srgbClr val="000000"/>
                </a:solidFill>
                <a:effectLst/>
              </a:rPr>
              <a:t>Accurately predict</a:t>
            </a:r>
            <a:r>
              <a:rPr lang="en-US" b="0" i="0">
                <a:solidFill>
                  <a:srgbClr val="000000"/>
                </a:solidFill>
                <a:effectLst/>
              </a:rPr>
              <a:t> </a:t>
            </a:r>
            <a:br>
              <a:rPr lang="en-US" b="0" i="0">
                <a:solidFill>
                  <a:srgbClr val="000000"/>
                </a:solidFill>
                <a:effectLst/>
              </a:rPr>
            </a:br>
            <a:r>
              <a:rPr lang="en-US" b="0" i="0">
                <a:solidFill>
                  <a:srgbClr val="000000"/>
                </a:solidFill>
                <a:effectLst/>
              </a:rPr>
              <a:t>capacity for job success</a:t>
            </a:r>
            <a:endParaRPr lang="en-US"/>
          </a:p>
        </p:txBody>
      </p:sp>
      <p:sp>
        <p:nvSpPr>
          <p:cNvPr id="68" name="TextBox 67">
            <a:extLst>
              <a:ext uri="{FF2B5EF4-FFF2-40B4-BE49-F238E27FC236}">
                <a16:creationId xmlns:a16="http://schemas.microsoft.com/office/drawing/2014/main" id="{88FEAA26-2EC6-4F01-89DB-45A15B134DF6}"/>
              </a:ext>
            </a:extLst>
          </p:cNvPr>
          <p:cNvSpPr txBox="1"/>
          <p:nvPr/>
        </p:nvSpPr>
        <p:spPr>
          <a:xfrm>
            <a:off x="3608703" y="2164922"/>
            <a:ext cx="2409825" cy="646331"/>
          </a:xfrm>
          <a:prstGeom prst="rect">
            <a:avLst/>
          </a:prstGeom>
          <a:noFill/>
        </p:spPr>
        <p:txBody>
          <a:bodyPr wrap="square">
            <a:spAutoFit/>
          </a:bodyPr>
          <a:lstStyle/>
          <a:p>
            <a:pPr algn="ctr"/>
            <a:r>
              <a:rPr lang="en-US" b="0" i="0">
                <a:solidFill>
                  <a:srgbClr val="000000"/>
                </a:solidFill>
                <a:effectLst/>
              </a:rPr>
              <a:t>Put candidates in the </a:t>
            </a:r>
            <a:r>
              <a:rPr lang="en-US" b="1" i="0">
                <a:solidFill>
                  <a:srgbClr val="000000"/>
                </a:solidFill>
                <a:effectLst/>
              </a:rPr>
              <a:t>right roles</a:t>
            </a:r>
            <a:endParaRPr lang="en-US"/>
          </a:p>
        </p:txBody>
      </p:sp>
      <p:sp>
        <p:nvSpPr>
          <p:cNvPr id="70" name="TextBox 69">
            <a:extLst>
              <a:ext uri="{FF2B5EF4-FFF2-40B4-BE49-F238E27FC236}">
                <a16:creationId xmlns:a16="http://schemas.microsoft.com/office/drawing/2014/main" id="{3D149E85-BF4A-44FC-952B-BDB0815E81E9}"/>
              </a:ext>
            </a:extLst>
          </p:cNvPr>
          <p:cNvSpPr txBox="1"/>
          <p:nvPr/>
        </p:nvSpPr>
        <p:spPr>
          <a:xfrm>
            <a:off x="6043225" y="2164922"/>
            <a:ext cx="2340863" cy="646331"/>
          </a:xfrm>
          <a:prstGeom prst="rect">
            <a:avLst/>
          </a:prstGeom>
          <a:noFill/>
        </p:spPr>
        <p:txBody>
          <a:bodyPr wrap="square">
            <a:spAutoFit/>
          </a:bodyPr>
          <a:lstStyle/>
          <a:p>
            <a:pPr algn="ctr"/>
            <a:r>
              <a:rPr lang="en-US" b="0" i="0" dirty="0">
                <a:solidFill>
                  <a:srgbClr val="000000"/>
                </a:solidFill>
                <a:effectLst/>
              </a:rPr>
              <a:t>Retain </a:t>
            </a:r>
            <a:r>
              <a:rPr lang="en-US" b="1" i="0" dirty="0">
                <a:solidFill>
                  <a:srgbClr val="000000"/>
                </a:solidFill>
                <a:effectLst/>
              </a:rPr>
              <a:t>engaged</a:t>
            </a:r>
            <a:r>
              <a:rPr lang="en-US" b="0" i="0" dirty="0">
                <a:solidFill>
                  <a:srgbClr val="000000"/>
                </a:solidFill>
                <a:effectLst/>
              </a:rPr>
              <a:t> and </a:t>
            </a:r>
            <a:br>
              <a:rPr lang="en-US" b="0" i="0" dirty="0">
                <a:solidFill>
                  <a:srgbClr val="000000"/>
                </a:solidFill>
                <a:effectLst/>
              </a:rPr>
            </a:br>
            <a:r>
              <a:rPr lang="en-US" b="1" i="0" dirty="0">
                <a:solidFill>
                  <a:srgbClr val="000000"/>
                </a:solidFill>
                <a:effectLst/>
              </a:rPr>
              <a:t>skilled employees</a:t>
            </a:r>
            <a:endParaRPr lang="en-US" dirty="0"/>
          </a:p>
        </p:txBody>
      </p:sp>
      <p:sp>
        <p:nvSpPr>
          <p:cNvPr id="72" name="TextBox 71">
            <a:extLst>
              <a:ext uri="{FF2B5EF4-FFF2-40B4-BE49-F238E27FC236}">
                <a16:creationId xmlns:a16="http://schemas.microsoft.com/office/drawing/2014/main" id="{C53CEE67-735F-474A-9084-B0D4E38D4236}"/>
              </a:ext>
            </a:extLst>
          </p:cNvPr>
          <p:cNvSpPr txBox="1"/>
          <p:nvPr/>
        </p:nvSpPr>
        <p:spPr>
          <a:xfrm>
            <a:off x="8564474" y="2168146"/>
            <a:ext cx="2789326" cy="646331"/>
          </a:xfrm>
          <a:prstGeom prst="rect">
            <a:avLst/>
          </a:prstGeom>
          <a:noFill/>
        </p:spPr>
        <p:txBody>
          <a:bodyPr wrap="square">
            <a:spAutoFit/>
          </a:bodyPr>
          <a:lstStyle/>
          <a:p>
            <a:pPr algn="ctr"/>
            <a:r>
              <a:rPr lang="en-US" b="0" i="0">
                <a:solidFill>
                  <a:srgbClr val="000000"/>
                </a:solidFill>
                <a:effectLst/>
              </a:rPr>
              <a:t>Grow </a:t>
            </a:r>
            <a:r>
              <a:rPr lang="en-US" b="1" i="0">
                <a:solidFill>
                  <a:srgbClr val="000000"/>
                </a:solidFill>
                <a:effectLst/>
              </a:rPr>
              <a:t>customer satisfaction</a:t>
            </a:r>
            <a:r>
              <a:rPr lang="en-US" b="0" i="0">
                <a:solidFill>
                  <a:srgbClr val="000000"/>
                </a:solidFill>
                <a:effectLst/>
              </a:rPr>
              <a:t> and </a:t>
            </a:r>
            <a:r>
              <a:rPr lang="en-US" b="1" i="0">
                <a:solidFill>
                  <a:srgbClr val="000000"/>
                </a:solidFill>
                <a:effectLst/>
              </a:rPr>
              <a:t>revenue</a:t>
            </a:r>
            <a:endParaRPr lang="en-US"/>
          </a:p>
        </p:txBody>
      </p:sp>
      <p:sp>
        <p:nvSpPr>
          <p:cNvPr id="73" name="Title 1">
            <a:extLst>
              <a:ext uri="{FF2B5EF4-FFF2-40B4-BE49-F238E27FC236}">
                <a16:creationId xmlns:a16="http://schemas.microsoft.com/office/drawing/2014/main" id="{3854830D-2219-43EC-85B5-07080420BFF2}"/>
              </a:ext>
            </a:extLst>
          </p:cNvPr>
          <p:cNvSpPr txBox="1">
            <a:spLocks/>
          </p:cNvSpPr>
          <p:nvPr/>
        </p:nvSpPr>
        <p:spPr>
          <a:xfrm>
            <a:off x="447675" y="3441698"/>
            <a:ext cx="11312525" cy="549275"/>
          </a:xfrm>
          <a:prstGeom prst="rect">
            <a:avLst/>
          </a:prstGeom>
        </p:spPr>
        <p:txBody>
          <a:bodyPr/>
          <a:lstStyle>
            <a:lvl1pPr algn="l"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ctr"/>
            <a:r>
              <a:rPr lang="en-US" sz="2800"/>
              <a:t>We are differentiated by the richness of our data and scientific rigor behind our talent assessments</a:t>
            </a:r>
          </a:p>
        </p:txBody>
      </p:sp>
      <p:sp>
        <p:nvSpPr>
          <p:cNvPr id="74" name="Rectangle: Rounded Corners 73">
            <a:extLst>
              <a:ext uri="{FF2B5EF4-FFF2-40B4-BE49-F238E27FC236}">
                <a16:creationId xmlns:a16="http://schemas.microsoft.com/office/drawing/2014/main" id="{8611EB50-3F03-44D3-B3A0-50A7FE1331F7}"/>
              </a:ext>
            </a:extLst>
          </p:cNvPr>
          <p:cNvSpPr/>
          <p:nvPr/>
        </p:nvSpPr>
        <p:spPr>
          <a:xfrm>
            <a:off x="320675" y="4585118"/>
            <a:ext cx="2095500" cy="1387376"/>
          </a:xfrm>
          <a:prstGeom prst="roundRect">
            <a:avLst>
              <a:gd name="adj" fmla="val 117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800" b="1">
                <a:solidFill>
                  <a:schemeClr val="bg1"/>
                </a:solidFill>
                <a:latin typeface="+mj-lt"/>
              </a:rPr>
              <a:t>400+</a:t>
            </a:r>
          </a:p>
          <a:p>
            <a:pPr algn="ctr"/>
            <a:r>
              <a:rPr lang="en-US">
                <a:solidFill>
                  <a:schemeClr val="bg1"/>
                </a:solidFill>
              </a:rPr>
              <a:t>validation studies</a:t>
            </a:r>
          </a:p>
        </p:txBody>
      </p:sp>
      <p:sp>
        <p:nvSpPr>
          <p:cNvPr id="75" name="Rectangle: Rounded Corners 74">
            <a:extLst>
              <a:ext uri="{FF2B5EF4-FFF2-40B4-BE49-F238E27FC236}">
                <a16:creationId xmlns:a16="http://schemas.microsoft.com/office/drawing/2014/main" id="{316C3092-9C2B-431A-B5B3-51F8BE80A788}"/>
              </a:ext>
            </a:extLst>
          </p:cNvPr>
          <p:cNvSpPr/>
          <p:nvPr/>
        </p:nvSpPr>
        <p:spPr>
          <a:xfrm>
            <a:off x="2682875" y="4585118"/>
            <a:ext cx="2095500" cy="1387376"/>
          </a:xfrm>
          <a:prstGeom prst="roundRect">
            <a:avLst>
              <a:gd name="adj" fmla="val 117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800" b="1">
                <a:solidFill>
                  <a:schemeClr val="bg1"/>
                </a:solidFill>
                <a:latin typeface="+mj-lt"/>
              </a:rPr>
              <a:t>7,300</a:t>
            </a:r>
          </a:p>
          <a:p>
            <a:pPr algn="ctr"/>
            <a:r>
              <a:rPr lang="en-US">
                <a:solidFill>
                  <a:schemeClr val="bg1"/>
                </a:solidFill>
              </a:rPr>
              <a:t>organizations served</a:t>
            </a:r>
          </a:p>
        </p:txBody>
      </p:sp>
      <p:sp>
        <p:nvSpPr>
          <p:cNvPr id="76" name="Rectangle: Rounded Corners 75">
            <a:extLst>
              <a:ext uri="{FF2B5EF4-FFF2-40B4-BE49-F238E27FC236}">
                <a16:creationId xmlns:a16="http://schemas.microsoft.com/office/drawing/2014/main" id="{81BC69D2-63B7-4074-99C0-025B276BDDEA}"/>
              </a:ext>
            </a:extLst>
          </p:cNvPr>
          <p:cNvSpPr/>
          <p:nvPr/>
        </p:nvSpPr>
        <p:spPr>
          <a:xfrm>
            <a:off x="5045075" y="4585118"/>
            <a:ext cx="2095500" cy="1387376"/>
          </a:xfrm>
          <a:prstGeom prst="roundRect">
            <a:avLst>
              <a:gd name="adj" fmla="val 117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800" b="1">
                <a:solidFill>
                  <a:schemeClr val="bg1"/>
                </a:solidFill>
                <a:latin typeface="+mj-lt"/>
              </a:rPr>
              <a:t>45+</a:t>
            </a:r>
          </a:p>
          <a:p>
            <a:pPr algn="ctr"/>
            <a:r>
              <a:rPr lang="en-US">
                <a:solidFill>
                  <a:schemeClr val="bg1"/>
                </a:solidFill>
              </a:rPr>
              <a:t>years or research</a:t>
            </a:r>
          </a:p>
        </p:txBody>
      </p:sp>
      <p:sp>
        <p:nvSpPr>
          <p:cNvPr id="77" name="Rectangle: Rounded Corners 76">
            <a:extLst>
              <a:ext uri="{FF2B5EF4-FFF2-40B4-BE49-F238E27FC236}">
                <a16:creationId xmlns:a16="http://schemas.microsoft.com/office/drawing/2014/main" id="{48E290F6-B222-40FA-A78A-E868840D6AB3}"/>
              </a:ext>
            </a:extLst>
          </p:cNvPr>
          <p:cNvSpPr/>
          <p:nvPr/>
        </p:nvSpPr>
        <p:spPr>
          <a:xfrm>
            <a:off x="7407275" y="4585118"/>
            <a:ext cx="2095500" cy="1387376"/>
          </a:xfrm>
          <a:prstGeom prst="roundRect">
            <a:avLst>
              <a:gd name="adj" fmla="val 117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800" b="1">
                <a:solidFill>
                  <a:schemeClr val="bg1"/>
                </a:solidFill>
                <a:latin typeface="+mj-lt"/>
              </a:rPr>
              <a:t>1M+</a:t>
            </a:r>
          </a:p>
          <a:p>
            <a:pPr algn="ctr"/>
            <a:r>
              <a:rPr lang="en-US">
                <a:solidFill>
                  <a:schemeClr val="bg1"/>
                </a:solidFill>
              </a:rPr>
              <a:t>assessment respondents</a:t>
            </a:r>
          </a:p>
        </p:txBody>
      </p:sp>
      <p:sp>
        <p:nvSpPr>
          <p:cNvPr id="78" name="Rectangle: Rounded Corners 77">
            <a:extLst>
              <a:ext uri="{FF2B5EF4-FFF2-40B4-BE49-F238E27FC236}">
                <a16:creationId xmlns:a16="http://schemas.microsoft.com/office/drawing/2014/main" id="{F5229756-240E-490D-9AA8-65E844A78B2C}"/>
              </a:ext>
            </a:extLst>
          </p:cNvPr>
          <p:cNvSpPr/>
          <p:nvPr/>
        </p:nvSpPr>
        <p:spPr>
          <a:xfrm>
            <a:off x="9769475" y="4585118"/>
            <a:ext cx="2095500" cy="1387376"/>
          </a:xfrm>
          <a:prstGeom prst="roundRect">
            <a:avLst>
              <a:gd name="adj" fmla="val 117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lstStyle/>
          <a:p>
            <a:pPr algn="ctr"/>
            <a:r>
              <a:rPr lang="en-US" sz="2800" b="1">
                <a:solidFill>
                  <a:schemeClr val="bg1"/>
                </a:solidFill>
                <a:latin typeface="+mj-lt"/>
              </a:rPr>
              <a:t>135</a:t>
            </a:r>
          </a:p>
          <a:p>
            <a:pPr algn="ctr"/>
            <a:r>
              <a:rPr lang="en-US">
                <a:solidFill>
                  <a:schemeClr val="bg1"/>
                </a:solidFill>
              </a:rPr>
              <a:t>competencies cataloged</a:t>
            </a:r>
          </a:p>
        </p:txBody>
      </p:sp>
    </p:spTree>
    <p:extLst>
      <p:ext uri="{BB962C8B-B14F-4D97-AF65-F5344CB8AC3E}">
        <p14:creationId xmlns:p14="http://schemas.microsoft.com/office/powerpoint/2010/main" val="2707713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0BFA8-3613-43FF-860D-E9C9CA639B2E}"/>
              </a:ext>
            </a:extLst>
          </p:cNvPr>
          <p:cNvSpPr>
            <a:spLocks noGrp="1"/>
          </p:cNvSpPr>
          <p:nvPr>
            <p:ph type="ctrTitle"/>
          </p:nvPr>
        </p:nvSpPr>
        <p:spPr/>
        <p:txBody>
          <a:bodyPr/>
          <a:lstStyle/>
          <a:p>
            <a:r>
              <a:rPr lang="en-US"/>
              <a:t>Thank you!</a:t>
            </a:r>
          </a:p>
        </p:txBody>
      </p:sp>
      <p:sp>
        <p:nvSpPr>
          <p:cNvPr id="5" name="Subtitle 4">
            <a:extLst>
              <a:ext uri="{FF2B5EF4-FFF2-40B4-BE49-F238E27FC236}">
                <a16:creationId xmlns:a16="http://schemas.microsoft.com/office/drawing/2014/main" id="{4600E6C3-306D-4414-AD90-3028041DE28E}"/>
              </a:ext>
            </a:extLst>
          </p:cNvPr>
          <p:cNvSpPr>
            <a:spLocks noGrp="1"/>
          </p:cNvSpPr>
          <p:nvPr>
            <p:ph type="subTitle" idx="1"/>
          </p:nvPr>
        </p:nvSpPr>
        <p:spPr>
          <a:xfrm>
            <a:off x="661178" y="3602038"/>
            <a:ext cx="3891772" cy="1430457"/>
          </a:xfrm>
        </p:spPr>
        <p:txBody>
          <a:bodyPr/>
          <a:lstStyle/>
          <a:p>
            <a:r>
              <a:rPr lang="en-US"/>
              <a:t>For more information, contact us at info@chally.com</a:t>
            </a:r>
          </a:p>
        </p:txBody>
      </p:sp>
      <p:sp>
        <p:nvSpPr>
          <p:cNvPr id="6" name="Content Placeholder 2">
            <a:extLst>
              <a:ext uri="{FF2B5EF4-FFF2-40B4-BE49-F238E27FC236}">
                <a16:creationId xmlns:a16="http://schemas.microsoft.com/office/drawing/2014/main" id="{6D26C13B-46CD-4733-99DF-49A1B3153EE1}"/>
              </a:ext>
            </a:extLst>
          </p:cNvPr>
          <p:cNvSpPr txBox="1">
            <a:spLocks/>
          </p:cNvSpPr>
          <p:nvPr/>
        </p:nvSpPr>
        <p:spPr>
          <a:xfrm>
            <a:off x="6415313" y="1608031"/>
            <a:ext cx="5115509" cy="3409949"/>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solidFill>
                  <a:schemeClr val="bg1"/>
                </a:solidFill>
              </a:rPr>
              <a:t>ABOUT US:</a:t>
            </a:r>
          </a:p>
          <a:p>
            <a:pPr marL="0" indent="0">
              <a:buFont typeface="Arial" panose="020B0604020202020204" pitchFamily="34" charset="0"/>
              <a:buNone/>
            </a:pPr>
            <a:r>
              <a:rPr lang="en-US" sz="1800">
                <a:solidFill>
                  <a:schemeClr val="bg1"/>
                </a:solidFill>
              </a:rPr>
              <a:t>Founded in 1973, Chally has evolved from a research firm to an industry-leading talent assessment software provider, offering greater flexibility to our customers while maintaining a scientific, data-backed approach to everything we do. For nearly five decades, companies large and small have relied on Chally to help them find the right talent, unlock their potential, and make informed, evidence-based talent management decisions.</a:t>
            </a:r>
          </a:p>
        </p:txBody>
      </p:sp>
      <p:cxnSp>
        <p:nvCxnSpPr>
          <p:cNvPr id="3" name="Straight Connector 2">
            <a:extLst>
              <a:ext uri="{FF2B5EF4-FFF2-40B4-BE49-F238E27FC236}">
                <a16:creationId xmlns:a16="http://schemas.microsoft.com/office/drawing/2014/main" id="{E175B3F9-3D1C-4D5A-844C-D5A701C39A33}"/>
              </a:ext>
            </a:extLst>
          </p:cNvPr>
          <p:cNvCxnSpPr/>
          <p:nvPr/>
        </p:nvCxnSpPr>
        <p:spPr>
          <a:xfrm>
            <a:off x="5660571" y="1919758"/>
            <a:ext cx="0" cy="2873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51061"/>
      </p:ext>
    </p:extLst>
  </p:cSld>
  <p:clrMapOvr>
    <a:masterClrMapping/>
  </p:clrMapOvr>
</p:sld>
</file>

<file path=ppt/theme/theme1.xml><?xml version="1.0" encoding="utf-8"?>
<a:theme xmlns:a="http://schemas.openxmlformats.org/drawingml/2006/main" name="Office Theme">
  <a:themeElements>
    <a:clrScheme name="Chally Branding">
      <a:dk1>
        <a:srgbClr val="000000"/>
      </a:dk1>
      <a:lt1>
        <a:srgbClr val="FFFFFF"/>
      </a:lt1>
      <a:dk2>
        <a:srgbClr val="129E93"/>
      </a:dk2>
      <a:lt2>
        <a:srgbClr val="DAD9D7"/>
      </a:lt2>
      <a:accent1>
        <a:srgbClr val="DD6D27"/>
      </a:accent1>
      <a:accent2>
        <a:srgbClr val="5330C5"/>
      </a:accent2>
      <a:accent3>
        <a:srgbClr val="19D3C5"/>
      </a:accent3>
      <a:accent4>
        <a:srgbClr val="76777B"/>
      </a:accent4>
      <a:accent5>
        <a:srgbClr val="0574A7"/>
      </a:accent5>
      <a:accent6>
        <a:srgbClr val="87BA9F"/>
      </a:accent6>
      <a:hlink>
        <a:srgbClr val="0574A7"/>
      </a:hlink>
      <a:folHlink>
        <a:srgbClr val="5330C5"/>
      </a:folHlink>
    </a:clrScheme>
    <a:fontScheme name="Chally Standard doc font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Chally PowerPoint Template.pptx" id="{78A3DBEC-39FD-488A-B4EC-BAFDE78736EF}" vid="{CEF35DAE-EBAE-45C1-84C8-661A1BEDA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e2f394d-4cde-449f-965a-8241854c0d54">
      <Terms xmlns="http://schemas.microsoft.com/office/infopath/2007/PartnerControls"/>
    </lcf76f155ced4ddcb4097134ff3c332f>
    <TaxCatchAll xmlns="7b2adb6d-f602-4d79-857c-d2c1b353ccc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139196A0A06649A3EC80008428BB24" ma:contentTypeVersion="15" ma:contentTypeDescription="Create a new document." ma:contentTypeScope="" ma:versionID="a994271f9bf79b77a2fa1d05ed813e93">
  <xsd:schema xmlns:xsd="http://www.w3.org/2001/XMLSchema" xmlns:xs="http://www.w3.org/2001/XMLSchema" xmlns:p="http://schemas.microsoft.com/office/2006/metadata/properties" xmlns:ns2="7b2adb6d-f602-4d79-857c-d2c1b353ccc4" xmlns:ns3="0e2f394d-4cde-449f-965a-8241854c0d54" targetNamespace="http://schemas.microsoft.com/office/2006/metadata/properties" ma:root="true" ma:fieldsID="c77642b9c1baf490ab82f546a74a8f5d" ns2:_="" ns3:_="">
    <xsd:import namespace="7b2adb6d-f602-4d79-857c-d2c1b353ccc4"/>
    <xsd:import namespace="0e2f394d-4cde-449f-965a-8241854c0d5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adb6d-f602-4d79-857c-d2c1b353ccc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c2d21c1-0cda-425f-9950-983feccd90aa}" ma:internalName="TaxCatchAll" ma:showField="CatchAllData" ma:web="7b2adb6d-f602-4d79-857c-d2c1b353cc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2f394d-4cde-449f-965a-8241854c0d5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57f6411-9c62-4a4d-a460-755f077ee3a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E011E0-2221-420A-97FD-8678956C849A}">
  <ds:schemaRefs>
    <ds:schemaRef ds:uri="http://schemas.microsoft.com/office/2006/metadata/properties"/>
    <ds:schemaRef ds:uri="http://schemas.microsoft.com/office/infopath/2007/PartnerControls"/>
    <ds:schemaRef ds:uri="0e2f394d-4cde-449f-965a-8241854c0d54"/>
    <ds:schemaRef ds:uri="7b2adb6d-f602-4d79-857c-d2c1b353ccc4"/>
  </ds:schemaRefs>
</ds:datastoreItem>
</file>

<file path=customXml/itemProps2.xml><?xml version="1.0" encoding="utf-8"?>
<ds:datastoreItem xmlns:ds="http://schemas.openxmlformats.org/officeDocument/2006/customXml" ds:itemID="{260FA262-CB72-4D6E-9FEB-6FD376CA10B6}">
  <ds:schemaRefs>
    <ds:schemaRef ds:uri="http://schemas.microsoft.com/sharepoint/v3/contenttype/forms"/>
  </ds:schemaRefs>
</ds:datastoreItem>
</file>

<file path=customXml/itemProps3.xml><?xml version="1.0" encoding="utf-8"?>
<ds:datastoreItem xmlns:ds="http://schemas.openxmlformats.org/officeDocument/2006/customXml" ds:itemID="{3E4F0466-9EC7-4D97-B00A-4D8EC52B1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adb6d-f602-4d79-857c-d2c1b353ccc4"/>
    <ds:schemaRef ds:uri="0e2f394d-4cde-449f-965a-8241854c0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Chally PowerPoint Template</Template>
  <TotalTime>30</TotalTime>
  <Words>702</Words>
  <Application>Microsoft Office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Frank Ruhl Libre</vt:lpstr>
      <vt:lpstr>Montserrat</vt:lpstr>
      <vt:lpstr>Office Theme</vt:lpstr>
      <vt:lpstr>Chally Intro Deck</vt:lpstr>
      <vt:lpstr>Why use the Predictive Talent Assessment</vt:lpstr>
      <vt:lpstr>Why use the Predictive Engagement Assessment</vt:lpstr>
      <vt:lpstr>Chally Value &amp; Difference</vt:lpstr>
      <vt:lpstr>Success can be predicted Best-in-class solutions to hire, develop, and manage talent</vt:lpstr>
      <vt:lpstr>Why Chally?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Chally Intro Deck</dc:title>
  <dc:creator>Kim Angell</dc:creator>
  <cp:lastModifiedBy>Kim Angell</cp:lastModifiedBy>
  <cp:revision>1</cp:revision>
  <dcterms:created xsi:type="dcterms:W3CDTF">2022-03-17T20:27:42Z</dcterms:created>
  <dcterms:modified xsi:type="dcterms:W3CDTF">2023-03-09T17:23:05Z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0x0101006F139196A0A06649A3EC80008428BB24</vt:lpwstr>
  </property>
  <property fmtid="{D5CDD505-2E9C-101B-9397-08002B2CF9AE}" pid="3" name="MediaServiceImageTags">
    <vt:lpwstr/>
  </property>
</Properties>
</file>